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7" r:id="rId9"/>
    <p:sldId id="309" r:id="rId10"/>
    <p:sldId id="308" r:id="rId11"/>
    <p:sldId id="306" r:id="rId12"/>
    <p:sldId id="303" r:id="rId13"/>
    <p:sldId id="304" r:id="rId14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9" autoAdjust="0"/>
  </p:normalViewPr>
  <p:slideViewPr>
    <p:cSldViewPr snapToGrid="0">
      <p:cViewPr>
        <p:scale>
          <a:sx n="75" d="100"/>
          <a:sy n="75" d="100"/>
        </p:scale>
        <p:origin x="1908" y="1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D144D9-571E-8701-B67A-D48F3B045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F14C5-D6F1-A636-1F45-14218A279D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8CB00-6E4C-4F2B-83CE-70521A49F1D7}" type="datetimeFigureOut">
              <a:rPr lang="en-CA" smtClean="0"/>
              <a:t>2024-04-14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1214-38E9-AA45-7B5A-8BD7110817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C2323-F177-F368-9278-F12785A0C5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59456-6164-4F2D-A6F3-5482CDA267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85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55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99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880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60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00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51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09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07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93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41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24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7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1;p2">
            <a:extLst>
              <a:ext uri="{FF2B5EF4-FFF2-40B4-BE49-F238E27FC236}">
                <a16:creationId xmlns:a16="http://schemas.microsoft.com/office/drawing/2014/main" id="{8AEECC3B-A5F4-E63F-0C3A-96DA29584CBB}"/>
              </a:ext>
            </a:extLst>
          </p:cNvPr>
          <p:cNvGrpSpPr/>
          <p:nvPr/>
        </p:nvGrpSpPr>
        <p:grpSpPr>
          <a:xfrm>
            <a:off x="-2823019" y="-58056"/>
            <a:ext cx="10899444" cy="5341256"/>
            <a:chOff x="-1848966" y="-7088"/>
            <a:chExt cx="10510364" cy="5150588"/>
          </a:xfrm>
        </p:grpSpPr>
        <p:sp>
          <p:nvSpPr>
            <p:cNvPr id="8" name="Google Shape;12;p2">
              <a:extLst>
                <a:ext uri="{FF2B5EF4-FFF2-40B4-BE49-F238E27FC236}">
                  <a16:creationId xmlns:a16="http://schemas.microsoft.com/office/drawing/2014/main" id="{DD12FE06-A8AA-0528-8002-DD9C07753E73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;p2">
              <a:extLst>
                <a:ext uri="{FF2B5EF4-FFF2-40B4-BE49-F238E27FC236}">
                  <a16:creationId xmlns:a16="http://schemas.microsoft.com/office/drawing/2014/main" id="{0F48713C-6499-BA5B-1F91-B4DE781AC52F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97E9E22C-C64B-CBF7-0924-B1E209091A5C}"/>
              </a:ext>
            </a:extLst>
          </p:cNvPr>
          <p:cNvSpPr/>
          <p:nvPr/>
        </p:nvSpPr>
        <p:spPr>
          <a:xfrm>
            <a:off x="7366304" y="216134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6" name="Google Shape;14;p2">
            <a:extLst>
              <a:ext uri="{FF2B5EF4-FFF2-40B4-BE49-F238E27FC236}">
                <a16:creationId xmlns:a16="http://schemas.microsoft.com/office/drawing/2014/main" id="{4888A261-A119-F102-600C-3145DBBB8ACD}"/>
              </a:ext>
            </a:extLst>
          </p:cNvPr>
          <p:cNvGrpSpPr/>
          <p:nvPr/>
        </p:nvGrpSpPr>
        <p:grpSpPr>
          <a:xfrm rot="10800000" flipH="1">
            <a:off x="-19407651" y="647040"/>
            <a:ext cx="28090740" cy="2971121"/>
            <a:chOff x="-50364406" y="-4493254"/>
            <a:chExt cx="61669961" cy="6522750"/>
          </a:xfrm>
        </p:grpSpPr>
        <p:sp>
          <p:nvSpPr>
            <p:cNvPr id="47" name="Google Shape;15;p2">
              <a:extLst>
                <a:ext uri="{FF2B5EF4-FFF2-40B4-BE49-F238E27FC236}">
                  <a16:creationId xmlns:a16="http://schemas.microsoft.com/office/drawing/2014/main" id="{1BAEDEF8-CE09-F78B-8209-8AD7AFA50A31}"/>
                </a:ext>
              </a:extLst>
            </p:cNvPr>
            <p:cNvSpPr/>
            <p:nvPr/>
          </p:nvSpPr>
          <p:spPr>
            <a:xfrm>
              <a:off x="-50364406" y="-4493099"/>
              <a:ext cx="55154768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48" name="Google Shape;16;p2">
              <a:extLst>
                <a:ext uri="{FF2B5EF4-FFF2-40B4-BE49-F238E27FC236}">
                  <a16:creationId xmlns:a16="http://schemas.microsoft.com/office/drawing/2014/main" id="{CC9417A3-DC74-7472-6CC0-D2CAF032DA12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grpSp>
        <p:nvGrpSpPr>
          <p:cNvPr id="41" name="Google Shape;33;p3">
            <a:extLst>
              <a:ext uri="{FF2B5EF4-FFF2-40B4-BE49-F238E27FC236}">
                <a16:creationId xmlns:a16="http://schemas.microsoft.com/office/drawing/2014/main" id="{5DC92489-01BB-2F30-FDD8-C1856786D916}"/>
              </a:ext>
            </a:extLst>
          </p:cNvPr>
          <p:cNvGrpSpPr/>
          <p:nvPr/>
        </p:nvGrpSpPr>
        <p:grpSpPr>
          <a:xfrm flipH="1">
            <a:off x="9240053" y="4472723"/>
            <a:ext cx="2040837" cy="670795"/>
            <a:chOff x="1297954" y="330075"/>
            <a:chExt cx="5169293" cy="1699506"/>
          </a:xfrm>
        </p:grpSpPr>
        <p:sp>
          <p:nvSpPr>
            <p:cNvPr id="42" name="Google Shape;34;p3">
              <a:extLst>
                <a:ext uri="{FF2B5EF4-FFF2-40B4-BE49-F238E27FC236}">
                  <a16:creationId xmlns:a16="http://schemas.microsoft.com/office/drawing/2014/main" id="{33799283-7619-741B-13D3-99F3CA45E948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;p3">
              <a:extLst>
                <a:ext uri="{FF2B5EF4-FFF2-40B4-BE49-F238E27FC236}">
                  <a16:creationId xmlns:a16="http://schemas.microsoft.com/office/drawing/2014/main" id="{C224495C-93A7-C893-177F-85A3289C52A8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7;p2">
            <a:extLst>
              <a:ext uri="{FF2B5EF4-FFF2-40B4-BE49-F238E27FC236}">
                <a16:creationId xmlns:a16="http://schemas.microsoft.com/office/drawing/2014/main" id="{9C806FD0-1EEC-05F7-A261-417004F2CADB}"/>
              </a:ext>
            </a:extLst>
          </p:cNvPr>
          <p:cNvGrpSpPr/>
          <p:nvPr/>
        </p:nvGrpSpPr>
        <p:grpSpPr>
          <a:xfrm>
            <a:off x="3045054" y="4278349"/>
            <a:ext cx="6177967" cy="432996"/>
            <a:chOff x="5582265" y="4646738"/>
            <a:chExt cx="6177967" cy="432996"/>
          </a:xfrm>
        </p:grpSpPr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35107344-F548-5CB0-5F34-EEA211322AE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9;p2">
              <a:extLst>
                <a:ext uri="{FF2B5EF4-FFF2-40B4-BE49-F238E27FC236}">
                  <a16:creationId xmlns:a16="http://schemas.microsoft.com/office/drawing/2014/main" id="{F8A71223-9404-A8E0-0FD7-C31A99E0492A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3" y="330075"/>
              <a:chExt cx="34458708" cy="1699506"/>
            </a:xfrm>
          </p:grpSpPr>
          <p:sp>
            <p:nvSpPr>
              <p:cNvPr id="16" name="Google Shape;20;p2">
                <a:extLst>
                  <a:ext uri="{FF2B5EF4-FFF2-40B4-BE49-F238E27FC236}">
                    <a16:creationId xmlns:a16="http://schemas.microsoft.com/office/drawing/2014/main" id="{C06B7221-A780-6A57-E9C5-878C63EB0EFE}"/>
                  </a:ext>
                </a:extLst>
              </p:cNvPr>
              <p:cNvSpPr/>
              <p:nvPr/>
            </p:nvSpPr>
            <p:spPr>
              <a:xfrm>
                <a:off x="-28049033" y="330081"/>
                <a:ext cx="32798289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1;p2">
                <a:extLst>
                  <a:ext uri="{FF2B5EF4-FFF2-40B4-BE49-F238E27FC236}">
                    <a16:creationId xmlns:a16="http://schemas.microsoft.com/office/drawing/2014/main" id="{1D4D953A-EA2A-3F8C-33E5-F81FA5A9088F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D16CD741-B002-CCCB-8AAC-5E024442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15" y="3620704"/>
            <a:ext cx="1234921" cy="525645"/>
          </a:xfrm>
          <a:prstGeom prst="rect">
            <a:avLst/>
          </a:prstGeom>
        </p:spPr>
      </p:pic>
      <p:sp>
        <p:nvSpPr>
          <p:cNvPr id="5" name="Google Shape;291;p50">
            <a:extLst>
              <a:ext uri="{FF2B5EF4-FFF2-40B4-BE49-F238E27FC236}">
                <a16:creationId xmlns:a16="http://schemas.microsoft.com/office/drawing/2014/main" id="{0711D197-219D-E147-78AD-077073C1535D}"/>
              </a:ext>
            </a:extLst>
          </p:cNvPr>
          <p:cNvSpPr txBox="1">
            <a:spLocks/>
          </p:cNvSpPr>
          <p:nvPr/>
        </p:nvSpPr>
        <p:spPr>
          <a:xfrm>
            <a:off x="142096" y="4794998"/>
            <a:ext cx="8849996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Les images, illustrations et photos figurants dans la présentation sont présentées sous le concept de l’utilisation équitable (Loi sur le droit d’auteur, art. 29.4 à 30.04 et 30.3).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3477704" y="4263356"/>
            <a:ext cx="1376872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8018781" y="4265241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276567" y="3746608"/>
            <a:ext cx="2083218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2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276567" y="4053798"/>
            <a:ext cx="2083218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276567" y="4353674"/>
            <a:ext cx="2083218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sp>
        <p:nvSpPr>
          <p:cNvPr id="44" name="Google Shape;291;p50">
            <a:extLst>
              <a:ext uri="{FF2B5EF4-FFF2-40B4-BE49-F238E27FC236}">
                <a16:creationId xmlns:a16="http://schemas.microsoft.com/office/drawing/2014/main" id="{067C7359-53D1-6C14-9689-7FE2AA41D6A9}"/>
              </a:ext>
            </a:extLst>
          </p:cNvPr>
          <p:cNvSpPr txBox="1">
            <a:spLocks/>
          </p:cNvSpPr>
          <p:nvPr/>
        </p:nvSpPr>
        <p:spPr>
          <a:xfrm>
            <a:off x="4656361" y="4265240"/>
            <a:ext cx="3281514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- Développement d'applications avec Visual </a:t>
            </a:r>
            <a:r>
              <a:rPr lang="fr-F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Basic.Net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40" name="Google Shape;184;p11">
            <a:extLst>
              <a:ext uri="{FF2B5EF4-FFF2-40B4-BE49-F238E27FC236}">
                <a16:creationId xmlns:a16="http://schemas.microsoft.com/office/drawing/2014/main" id="{B10B89B1-7C23-988F-2370-26954A6F4D80}"/>
              </a:ext>
            </a:extLst>
          </p:cNvPr>
          <p:cNvSpPr txBox="1">
            <a:spLocks/>
          </p:cNvSpPr>
          <p:nvPr/>
        </p:nvSpPr>
        <p:spPr>
          <a:xfrm>
            <a:off x="392651" y="664546"/>
            <a:ext cx="616139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SYSTÈME DE GESTION DES ABONNÉS AU RÉSEAU INTERNET</a:t>
            </a:r>
          </a:p>
        </p:txBody>
      </p:sp>
      <p:sp>
        <p:nvSpPr>
          <p:cNvPr id="49" name="Google Shape;184;p11">
            <a:extLst>
              <a:ext uri="{FF2B5EF4-FFF2-40B4-BE49-F238E27FC236}">
                <a16:creationId xmlns:a16="http://schemas.microsoft.com/office/drawing/2014/main" id="{6A44E1DE-057E-E2E0-D3DD-D65B309C9721}"/>
              </a:ext>
            </a:extLst>
          </p:cNvPr>
          <p:cNvSpPr txBox="1">
            <a:spLocks/>
          </p:cNvSpPr>
          <p:nvPr/>
        </p:nvSpPr>
        <p:spPr>
          <a:xfrm>
            <a:off x="766243" y="-839328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SITUATION ACTUELLE</a:t>
            </a:r>
          </a:p>
        </p:txBody>
      </p:sp>
      <p:grpSp>
        <p:nvGrpSpPr>
          <p:cNvPr id="50" name="Google Shape;1021;p46">
            <a:extLst>
              <a:ext uri="{FF2B5EF4-FFF2-40B4-BE49-F238E27FC236}">
                <a16:creationId xmlns:a16="http://schemas.microsoft.com/office/drawing/2014/main" id="{11A061BA-4C9F-C8D6-6660-6E313B128B3D}"/>
              </a:ext>
            </a:extLst>
          </p:cNvPr>
          <p:cNvGrpSpPr/>
          <p:nvPr/>
        </p:nvGrpSpPr>
        <p:grpSpPr>
          <a:xfrm>
            <a:off x="335453" y="-619111"/>
            <a:ext cx="309022" cy="315499"/>
            <a:chOff x="3951850" y="2985350"/>
            <a:chExt cx="407950" cy="416500"/>
          </a:xfrm>
        </p:grpSpPr>
        <p:sp>
          <p:nvSpPr>
            <p:cNvPr id="51" name="Google Shape;1022;p46">
              <a:extLst>
                <a:ext uri="{FF2B5EF4-FFF2-40B4-BE49-F238E27FC236}">
                  <a16:creationId xmlns:a16="http://schemas.microsoft.com/office/drawing/2014/main" id="{93C8DA94-A3E4-9B4B-1DC5-9C0CBA5A9DF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3;p46">
              <a:extLst>
                <a:ext uri="{FF2B5EF4-FFF2-40B4-BE49-F238E27FC236}">
                  <a16:creationId xmlns:a16="http://schemas.microsoft.com/office/drawing/2014/main" id="{61EA030D-5E2F-AEF6-9CB8-C6F74E33433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4;p46">
              <a:extLst>
                <a:ext uri="{FF2B5EF4-FFF2-40B4-BE49-F238E27FC236}">
                  <a16:creationId xmlns:a16="http://schemas.microsoft.com/office/drawing/2014/main" id="{CE246D0F-4701-3D4A-0892-6A24BC67CFB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5;p46">
              <a:extLst>
                <a:ext uri="{FF2B5EF4-FFF2-40B4-BE49-F238E27FC236}">
                  <a16:creationId xmlns:a16="http://schemas.microsoft.com/office/drawing/2014/main" id="{942338EC-BE81-1AFE-F85C-E34769F57526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A440AFE-ED14-B362-D3C0-C7867A1172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rcRect/>
          <a:stretch/>
        </p:blipFill>
        <p:spPr>
          <a:xfrm>
            <a:off x="7661215" y="3620455"/>
            <a:ext cx="1234800" cy="525591"/>
          </a:xfrm>
          <a:prstGeom prst="rect">
            <a:avLst/>
          </a:prstGeom>
        </p:spPr>
      </p:pic>
      <p:pic>
        <p:nvPicPr>
          <p:cNvPr id="57" name="Picture 56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50326CA0-36D2-7C3F-829A-1D4D86C6F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447" y="3115994"/>
            <a:ext cx="1627330" cy="3645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ADD6B8-3793-9225-54C9-85A8A64B52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rcRect/>
          <a:stretch/>
        </p:blipFill>
        <p:spPr>
          <a:xfrm>
            <a:off x="7295672" y="3117474"/>
            <a:ext cx="1627330" cy="364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10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88CCF-8E37-ADB2-FD9A-8324756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E0B11-19DC-17BF-6CE9-F370FCFC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0D2C6-8F46-3C32-559C-76FC427CA4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0418" y="1718192"/>
            <a:ext cx="4320000" cy="2602321"/>
          </a:xfrm>
          <a:prstGeom prst="rect">
            <a:avLst/>
          </a:prstGeom>
        </p:spPr>
      </p:pic>
      <p:sp>
        <p:nvSpPr>
          <p:cNvPr id="8" name="Google Shape;237;p16">
            <a:extLst>
              <a:ext uri="{FF2B5EF4-FFF2-40B4-BE49-F238E27FC236}">
                <a16:creationId xmlns:a16="http://schemas.microsoft.com/office/drawing/2014/main" id="{4DFC5FC4-FB6D-98EF-3FC4-52485C0093FA}"/>
              </a:ext>
            </a:extLst>
          </p:cNvPr>
          <p:cNvSpPr txBox="1">
            <a:spLocks/>
          </p:cNvSpPr>
          <p:nvPr/>
        </p:nvSpPr>
        <p:spPr>
          <a:xfrm>
            <a:off x="5658995" y="2020597"/>
            <a:ext cx="2705987" cy="1663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Vérification des informations sur le contrat du client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Google Shape;184;p11">
            <a:extLst>
              <a:ext uri="{FF2B5EF4-FFF2-40B4-BE49-F238E27FC236}">
                <a16:creationId xmlns:a16="http://schemas.microsoft.com/office/drawing/2014/main" id="{81ACFE8C-F035-6F0B-8A70-41DED7A63A8A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INFORMATIONS SUR LE CONTRAT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48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11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88CCF-8E37-ADB2-FD9A-8324756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E0B11-19DC-17BF-6CE9-F370FCFC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sp>
        <p:nvSpPr>
          <p:cNvPr id="2" name="Google Shape;184;p11">
            <a:extLst>
              <a:ext uri="{FF2B5EF4-FFF2-40B4-BE49-F238E27FC236}">
                <a16:creationId xmlns:a16="http://schemas.microsoft.com/office/drawing/2014/main" id="{0A8BBD9B-FE41-589E-DE26-8EC0299A2CE6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AUTRES FONCTIONNALITÉS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5C8B9-4C72-D8A7-4F71-6DF52FA720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0418" y="1718192"/>
            <a:ext cx="4319999" cy="2602321"/>
          </a:xfrm>
          <a:prstGeom prst="rect">
            <a:avLst/>
          </a:prstGeom>
        </p:spPr>
      </p:pic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186C883A-57A9-F3AD-233E-B2CC8EF2D98A}"/>
              </a:ext>
            </a:extLst>
          </p:cNvPr>
          <p:cNvSpPr txBox="1">
            <a:spLocks/>
          </p:cNvSpPr>
          <p:nvPr/>
        </p:nvSpPr>
        <p:spPr>
          <a:xfrm>
            <a:off x="5540160" y="2098562"/>
            <a:ext cx="3132580" cy="1663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Voir les appels entrants et sortants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Consulter l’état des équipements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Mettre à jour le compte d’utilisateur sur le site web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Consulter les rapports et statistiques sur les ventes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Documents et vidéos de formation</a:t>
            </a:r>
            <a:endParaRPr lang="en-US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62A55-4BCB-B10B-E35A-C042014C35AD}"/>
              </a:ext>
            </a:extLst>
          </p:cNvPr>
          <p:cNvSpPr/>
          <p:nvPr/>
        </p:nvSpPr>
        <p:spPr>
          <a:xfrm>
            <a:off x="2266950" y="2711450"/>
            <a:ext cx="1447800" cy="11239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Google Shape;184;p11">
            <a:extLst>
              <a:ext uri="{FF2B5EF4-FFF2-40B4-BE49-F238E27FC236}">
                <a16:creationId xmlns:a16="http://schemas.microsoft.com/office/drawing/2014/main" id="{F363CFE9-C444-DD87-FE5B-948E7BFD527D}"/>
              </a:ext>
            </a:extLst>
          </p:cNvPr>
          <p:cNvSpPr txBox="1">
            <a:spLocks/>
          </p:cNvSpPr>
          <p:nvPr/>
        </p:nvSpPr>
        <p:spPr>
          <a:xfrm>
            <a:off x="766243" y="-839327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CONCLUSION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8" name="Google Shape;892;p46">
            <a:extLst>
              <a:ext uri="{FF2B5EF4-FFF2-40B4-BE49-F238E27FC236}">
                <a16:creationId xmlns:a16="http://schemas.microsoft.com/office/drawing/2014/main" id="{B5C53937-C4E0-B4E6-7C4F-591CBD6C6D14}"/>
              </a:ext>
            </a:extLst>
          </p:cNvPr>
          <p:cNvGrpSpPr/>
          <p:nvPr/>
        </p:nvGrpSpPr>
        <p:grpSpPr>
          <a:xfrm>
            <a:off x="295244" y="-645917"/>
            <a:ext cx="309022" cy="376837"/>
            <a:chOff x="596350" y="929175"/>
            <a:chExt cx="407950" cy="497475"/>
          </a:xfrm>
        </p:grpSpPr>
        <p:sp>
          <p:nvSpPr>
            <p:cNvPr id="9" name="Google Shape;893;p46">
              <a:extLst>
                <a:ext uri="{FF2B5EF4-FFF2-40B4-BE49-F238E27FC236}">
                  <a16:creationId xmlns:a16="http://schemas.microsoft.com/office/drawing/2014/main" id="{1EC0B4E4-03D3-1DAB-2321-FBF37E0ABCC5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4;p46">
              <a:extLst>
                <a:ext uri="{FF2B5EF4-FFF2-40B4-BE49-F238E27FC236}">
                  <a16:creationId xmlns:a16="http://schemas.microsoft.com/office/drawing/2014/main" id="{8EDA86FA-CED7-1D70-3E11-53B364954328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5;p46">
              <a:extLst>
                <a:ext uri="{FF2B5EF4-FFF2-40B4-BE49-F238E27FC236}">
                  <a16:creationId xmlns:a16="http://schemas.microsoft.com/office/drawing/2014/main" id="{29E3E342-2226-1DA2-D6E0-4DE5FFA5F54B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6;p46">
              <a:extLst>
                <a:ext uri="{FF2B5EF4-FFF2-40B4-BE49-F238E27FC236}">
                  <a16:creationId xmlns:a16="http://schemas.microsoft.com/office/drawing/2014/main" id="{F5D10006-5B68-4ADE-B262-8911A3F2F73D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7;p46">
              <a:extLst>
                <a:ext uri="{FF2B5EF4-FFF2-40B4-BE49-F238E27FC236}">
                  <a16:creationId xmlns:a16="http://schemas.microsoft.com/office/drawing/2014/main" id="{AEECEC91-C038-C151-2C28-2A2F1286D2F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8;p46">
              <a:extLst>
                <a:ext uri="{FF2B5EF4-FFF2-40B4-BE49-F238E27FC236}">
                  <a16:creationId xmlns:a16="http://schemas.microsoft.com/office/drawing/2014/main" id="{F9251EE8-16DD-B8D8-1335-A15915541C58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9;p46">
              <a:extLst>
                <a:ext uri="{FF2B5EF4-FFF2-40B4-BE49-F238E27FC236}">
                  <a16:creationId xmlns:a16="http://schemas.microsoft.com/office/drawing/2014/main" id="{98276B70-B9E6-2A43-5C72-E18AAE0D9470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959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A person typing on a computer&#10;&#10;Description automatically generated">
            <a:extLst>
              <a:ext uri="{FF2B5EF4-FFF2-40B4-BE49-F238E27FC236}">
                <a16:creationId xmlns:a16="http://schemas.microsoft.com/office/drawing/2014/main" id="{AE5D17FA-AC9A-CB09-3523-FA89EAA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61" y="1404320"/>
            <a:ext cx="2961140" cy="2956917"/>
          </a:xfrm>
          <a:prstGeom prst="rect">
            <a:avLst/>
          </a:prstGeom>
        </p:spPr>
      </p:pic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12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16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-5710521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7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-6201821" y="606519"/>
            <a:ext cx="349624" cy="331179"/>
            <a:chOff x="2583100" y="2973775"/>
            <a:chExt cx="461550" cy="437200"/>
          </a:xfrm>
        </p:grpSpPr>
        <p:sp>
          <p:nvSpPr>
            <p:cNvPr id="19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84;p11">
            <a:extLst>
              <a:ext uri="{FF2B5EF4-FFF2-40B4-BE49-F238E27FC236}">
                <a16:creationId xmlns:a16="http://schemas.microsoft.com/office/drawing/2014/main" id="{2FA062CB-F7CE-E4D1-2164-B8820E6F948E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CONCLUSION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5" name="Google Shape;892;p46">
            <a:extLst>
              <a:ext uri="{FF2B5EF4-FFF2-40B4-BE49-F238E27FC236}">
                <a16:creationId xmlns:a16="http://schemas.microsoft.com/office/drawing/2014/main" id="{92B315D8-3510-F09E-ACC7-B7EB8BA8C27B}"/>
              </a:ext>
            </a:extLst>
          </p:cNvPr>
          <p:cNvGrpSpPr/>
          <p:nvPr/>
        </p:nvGrpSpPr>
        <p:grpSpPr>
          <a:xfrm>
            <a:off x="295244" y="573282"/>
            <a:ext cx="309022" cy="376837"/>
            <a:chOff x="596350" y="929175"/>
            <a:chExt cx="407950" cy="497475"/>
          </a:xfrm>
        </p:grpSpPr>
        <p:sp>
          <p:nvSpPr>
            <p:cNvPr id="59" name="Google Shape;893;p46">
              <a:extLst>
                <a:ext uri="{FF2B5EF4-FFF2-40B4-BE49-F238E27FC236}">
                  <a16:creationId xmlns:a16="http://schemas.microsoft.com/office/drawing/2014/main" id="{D57618F3-895E-04C3-D8A1-AA6FA40693E5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94;p46">
              <a:extLst>
                <a:ext uri="{FF2B5EF4-FFF2-40B4-BE49-F238E27FC236}">
                  <a16:creationId xmlns:a16="http://schemas.microsoft.com/office/drawing/2014/main" id="{DF76A499-C8CD-24BD-DB76-795D95240A0C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95;p46">
              <a:extLst>
                <a:ext uri="{FF2B5EF4-FFF2-40B4-BE49-F238E27FC236}">
                  <a16:creationId xmlns:a16="http://schemas.microsoft.com/office/drawing/2014/main" id="{0A26B90E-C61B-410F-B0A8-5CEAD9E26FA5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96;p46">
              <a:extLst>
                <a:ext uri="{FF2B5EF4-FFF2-40B4-BE49-F238E27FC236}">
                  <a16:creationId xmlns:a16="http://schemas.microsoft.com/office/drawing/2014/main" id="{4BF06E92-49AD-59A2-284D-85081D2DF04F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97;p46">
              <a:extLst>
                <a:ext uri="{FF2B5EF4-FFF2-40B4-BE49-F238E27FC236}">
                  <a16:creationId xmlns:a16="http://schemas.microsoft.com/office/drawing/2014/main" id="{C40B5587-D53E-C47F-3411-C43F154AB837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98;p46">
              <a:extLst>
                <a:ext uri="{FF2B5EF4-FFF2-40B4-BE49-F238E27FC236}">
                  <a16:creationId xmlns:a16="http://schemas.microsoft.com/office/drawing/2014/main" id="{782BAFA3-8B46-D0C3-F0A3-8C9B42DE9364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99;p46">
              <a:extLst>
                <a:ext uri="{FF2B5EF4-FFF2-40B4-BE49-F238E27FC236}">
                  <a16:creationId xmlns:a16="http://schemas.microsoft.com/office/drawing/2014/main" id="{00774AEB-567D-3157-ACD6-15AD96FEFD9E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DEA01DF1-066C-371D-4194-6C6BFF71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sp>
        <p:nvSpPr>
          <p:cNvPr id="76" name="Google Shape;237;p16">
            <a:extLst>
              <a:ext uri="{FF2B5EF4-FFF2-40B4-BE49-F238E27FC236}">
                <a16:creationId xmlns:a16="http://schemas.microsoft.com/office/drawing/2014/main" id="{43A845AE-F512-D14F-FB15-F717C2130FC1}"/>
              </a:ext>
            </a:extLst>
          </p:cNvPr>
          <p:cNvSpPr txBox="1">
            <a:spLocks/>
          </p:cNvSpPr>
          <p:nvPr/>
        </p:nvSpPr>
        <p:spPr>
          <a:xfrm>
            <a:off x="476864" y="1475177"/>
            <a:ext cx="5883353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Potentiel pour moderniser la gestion des abonnées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Fonctionnalités de saisie simplifiée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Génération automatique des factures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Améliorer la productivité et satisfaction client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9" name="Google Shape;524;p33">
            <a:extLst>
              <a:ext uri="{FF2B5EF4-FFF2-40B4-BE49-F238E27FC236}">
                <a16:creationId xmlns:a16="http://schemas.microsoft.com/office/drawing/2014/main" id="{826C9DC2-8DF0-784E-AEA5-B08553550332}"/>
              </a:ext>
            </a:extLst>
          </p:cNvPr>
          <p:cNvSpPr txBox="1">
            <a:spLocks/>
          </p:cNvSpPr>
          <p:nvPr/>
        </p:nvSpPr>
        <p:spPr>
          <a:xfrm>
            <a:off x="1275150" y="-398923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CA" sz="6000" dirty="0">
                <a:solidFill>
                  <a:schemeClr val="accent5"/>
                </a:solidFill>
              </a:rPr>
              <a:t>MERCI!</a:t>
            </a:r>
          </a:p>
        </p:txBody>
      </p:sp>
      <p:sp>
        <p:nvSpPr>
          <p:cNvPr id="80" name="Google Shape;525;p33">
            <a:extLst>
              <a:ext uri="{FF2B5EF4-FFF2-40B4-BE49-F238E27FC236}">
                <a16:creationId xmlns:a16="http://schemas.microsoft.com/office/drawing/2014/main" id="{3A175B0E-A57F-776A-EE9F-8135866DD75E}"/>
              </a:ext>
            </a:extLst>
          </p:cNvPr>
          <p:cNvSpPr txBox="1">
            <a:spLocks/>
          </p:cNvSpPr>
          <p:nvPr/>
        </p:nvSpPr>
        <p:spPr>
          <a:xfrm>
            <a:off x="1275150" y="-1414576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/>
              <a:t>Écrivez</a:t>
            </a:r>
            <a:r>
              <a:rPr lang="en-US" sz="2000" dirty="0"/>
              <a:t>-nous </a:t>
            </a:r>
            <a:r>
              <a:rPr lang="en-US" sz="2000" dirty="0" err="1"/>
              <a:t>vos</a:t>
            </a:r>
            <a:r>
              <a:rPr lang="en-US" sz="2000" dirty="0"/>
              <a:t> questions à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/>
              <a:t>info@abonnet.uqo</a:t>
            </a:r>
            <a:endParaRPr lang="en-US" sz="2000" b="1" dirty="0"/>
          </a:p>
        </p:txBody>
      </p:sp>
      <p:grpSp>
        <p:nvGrpSpPr>
          <p:cNvPr id="81" name="Google Shape;526;p33">
            <a:extLst>
              <a:ext uri="{FF2B5EF4-FFF2-40B4-BE49-F238E27FC236}">
                <a16:creationId xmlns:a16="http://schemas.microsoft.com/office/drawing/2014/main" id="{B55DA937-B306-F832-A93A-F86BFD075611}"/>
              </a:ext>
            </a:extLst>
          </p:cNvPr>
          <p:cNvGrpSpPr/>
          <p:nvPr/>
        </p:nvGrpSpPr>
        <p:grpSpPr>
          <a:xfrm>
            <a:off x="3996210" y="-7192027"/>
            <a:ext cx="1197664" cy="1126777"/>
            <a:chOff x="5972700" y="2330200"/>
            <a:chExt cx="411625" cy="387275"/>
          </a:xfrm>
        </p:grpSpPr>
        <p:sp>
          <p:nvSpPr>
            <p:cNvPr id="82" name="Google Shape;527;p33">
              <a:extLst>
                <a:ext uri="{FF2B5EF4-FFF2-40B4-BE49-F238E27FC236}">
                  <a16:creationId xmlns:a16="http://schemas.microsoft.com/office/drawing/2014/main" id="{88436643-872B-8445-55B1-9796536E8B8B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8;p33">
              <a:extLst>
                <a:ext uri="{FF2B5EF4-FFF2-40B4-BE49-F238E27FC236}">
                  <a16:creationId xmlns:a16="http://schemas.microsoft.com/office/drawing/2014/main" id="{67E6CC0A-D791-0ABE-B039-32FA6717EA53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52BF10FA-4A1B-D1C4-78E7-659A328613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sp>
        <p:nvSpPr>
          <p:cNvPr id="2" name="Google Shape;184;p11">
            <a:extLst>
              <a:ext uri="{FF2B5EF4-FFF2-40B4-BE49-F238E27FC236}">
                <a16:creationId xmlns:a16="http://schemas.microsoft.com/office/drawing/2014/main" id="{B7837A8A-EB84-AEC2-C3B0-C8C2D5815932}"/>
              </a:ext>
            </a:extLst>
          </p:cNvPr>
          <p:cNvSpPr txBox="1">
            <a:spLocks/>
          </p:cNvSpPr>
          <p:nvPr/>
        </p:nvSpPr>
        <p:spPr>
          <a:xfrm>
            <a:off x="-5710757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AUTRES FONCTIONNALITÉS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0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5002188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13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1493249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5002188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2" name="Google Shape;184;p11">
            <a:extLst>
              <a:ext uri="{FF2B5EF4-FFF2-40B4-BE49-F238E27FC236}">
                <a16:creationId xmlns:a16="http://schemas.microsoft.com/office/drawing/2014/main" id="{2FA062CB-F7CE-E4D1-2164-B8820E6F948E}"/>
              </a:ext>
            </a:extLst>
          </p:cNvPr>
          <p:cNvSpPr txBox="1">
            <a:spLocks/>
          </p:cNvSpPr>
          <p:nvPr/>
        </p:nvSpPr>
        <p:spPr>
          <a:xfrm>
            <a:off x="-5710759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CONCLUSION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4" name="Google Shape;892;p46">
            <a:extLst>
              <a:ext uri="{FF2B5EF4-FFF2-40B4-BE49-F238E27FC236}">
                <a16:creationId xmlns:a16="http://schemas.microsoft.com/office/drawing/2014/main" id="{92B315D8-3510-F09E-ACC7-B7EB8BA8C27B}"/>
              </a:ext>
            </a:extLst>
          </p:cNvPr>
          <p:cNvGrpSpPr/>
          <p:nvPr/>
        </p:nvGrpSpPr>
        <p:grpSpPr>
          <a:xfrm>
            <a:off x="-6181758" y="573282"/>
            <a:ext cx="309022" cy="376837"/>
            <a:chOff x="596350" y="929175"/>
            <a:chExt cx="407950" cy="497475"/>
          </a:xfrm>
        </p:grpSpPr>
        <p:sp>
          <p:nvSpPr>
            <p:cNvPr id="5" name="Google Shape;893;p46">
              <a:extLst>
                <a:ext uri="{FF2B5EF4-FFF2-40B4-BE49-F238E27FC236}">
                  <a16:creationId xmlns:a16="http://schemas.microsoft.com/office/drawing/2014/main" id="{D57618F3-895E-04C3-D8A1-AA6FA40693E5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4;p46">
              <a:extLst>
                <a:ext uri="{FF2B5EF4-FFF2-40B4-BE49-F238E27FC236}">
                  <a16:creationId xmlns:a16="http://schemas.microsoft.com/office/drawing/2014/main" id="{DF76A499-C8CD-24BD-DB76-795D95240A0C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5;p46">
              <a:extLst>
                <a:ext uri="{FF2B5EF4-FFF2-40B4-BE49-F238E27FC236}">
                  <a16:creationId xmlns:a16="http://schemas.microsoft.com/office/drawing/2014/main" id="{0A26B90E-C61B-410F-B0A8-5CEAD9E26FA5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6;p46">
              <a:extLst>
                <a:ext uri="{FF2B5EF4-FFF2-40B4-BE49-F238E27FC236}">
                  <a16:creationId xmlns:a16="http://schemas.microsoft.com/office/drawing/2014/main" id="{4BF06E92-49AD-59A2-284D-85081D2DF04F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6">
              <a:extLst>
                <a:ext uri="{FF2B5EF4-FFF2-40B4-BE49-F238E27FC236}">
                  <a16:creationId xmlns:a16="http://schemas.microsoft.com/office/drawing/2014/main" id="{C40B5587-D53E-C47F-3411-C43F154AB837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8;p46">
              <a:extLst>
                <a:ext uri="{FF2B5EF4-FFF2-40B4-BE49-F238E27FC236}">
                  <a16:creationId xmlns:a16="http://schemas.microsoft.com/office/drawing/2014/main" id="{782BAFA3-8B46-D0C3-F0A3-8C9B42DE9364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;p46">
              <a:extLst>
                <a:ext uri="{FF2B5EF4-FFF2-40B4-BE49-F238E27FC236}">
                  <a16:creationId xmlns:a16="http://schemas.microsoft.com/office/drawing/2014/main" id="{00774AEB-567D-3157-ACD6-15AD96FEFD9E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524;p33">
            <a:extLst>
              <a:ext uri="{FF2B5EF4-FFF2-40B4-BE49-F238E27FC236}">
                <a16:creationId xmlns:a16="http://schemas.microsoft.com/office/drawing/2014/main" id="{2EF4095E-55C1-C9DD-A273-ECC89B895B23}"/>
              </a:ext>
            </a:extLst>
          </p:cNvPr>
          <p:cNvSpPr txBox="1">
            <a:spLocks/>
          </p:cNvSpPr>
          <p:nvPr/>
        </p:nvSpPr>
        <p:spPr>
          <a:xfrm>
            <a:off x="1275150" y="199372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CA" sz="6000" dirty="0">
                <a:solidFill>
                  <a:schemeClr val="accent5"/>
                </a:solidFill>
              </a:rPr>
              <a:t>MERCI!</a:t>
            </a:r>
          </a:p>
        </p:txBody>
      </p:sp>
      <p:sp>
        <p:nvSpPr>
          <p:cNvPr id="13" name="Google Shape;525;p33">
            <a:extLst>
              <a:ext uri="{FF2B5EF4-FFF2-40B4-BE49-F238E27FC236}">
                <a16:creationId xmlns:a16="http://schemas.microsoft.com/office/drawing/2014/main" id="{30EC6701-9E3E-73FC-E61A-2FC53279F0C1}"/>
              </a:ext>
            </a:extLst>
          </p:cNvPr>
          <p:cNvSpPr txBox="1">
            <a:spLocks/>
          </p:cNvSpPr>
          <p:nvPr/>
        </p:nvSpPr>
        <p:spPr>
          <a:xfrm>
            <a:off x="1275150" y="3026797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/>
              <a:t>Écrivez</a:t>
            </a:r>
            <a:r>
              <a:rPr lang="en-US" sz="2000" dirty="0"/>
              <a:t>-nous </a:t>
            </a:r>
            <a:r>
              <a:rPr lang="en-US" sz="2000" dirty="0" err="1"/>
              <a:t>vos</a:t>
            </a:r>
            <a:r>
              <a:rPr lang="en-US" sz="2000" dirty="0"/>
              <a:t> questions à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/>
              <a:t>info@abonnet.uqo</a:t>
            </a:r>
            <a:endParaRPr lang="en-US" sz="2000" b="1" dirty="0"/>
          </a:p>
        </p:txBody>
      </p:sp>
      <p:grpSp>
        <p:nvGrpSpPr>
          <p:cNvPr id="14" name="Google Shape;526;p33">
            <a:extLst>
              <a:ext uri="{FF2B5EF4-FFF2-40B4-BE49-F238E27FC236}">
                <a16:creationId xmlns:a16="http://schemas.microsoft.com/office/drawing/2014/main" id="{33FE9A59-082E-CEF0-F602-0691EDB21C3B}"/>
              </a:ext>
            </a:extLst>
          </p:cNvPr>
          <p:cNvGrpSpPr/>
          <p:nvPr/>
        </p:nvGrpSpPr>
        <p:grpSpPr>
          <a:xfrm>
            <a:off x="3996210" y="487846"/>
            <a:ext cx="1197664" cy="1126777"/>
            <a:chOff x="5972700" y="2330200"/>
            <a:chExt cx="411625" cy="387275"/>
          </a:xfrm>
        </p:grpSpPr>
        <p:sp>
          <p:nvSpPr>
            <p:cNvPr id="15" name="Google Shape;527;p33">
              <a:extLst>
                <a:ext uri="{FF2B5EF4-FFF2-40B4-BE49-F238E27FC236}">
                  <a16:creationId xmlns:a16="http://schemas.microsoft.com/office/drawing/2014/main" id="{3BA3E598-18B5-D2D0-1DC4-06BD4CBD4897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8;p33">
              <a:extLst>
                <a:ext uri="{FF2B5EF4-FFF2-40B4-BE49-F238E27FC236}">
                  <a16:creationId xmlns:a16="http://schemas.microsoft.com/office/drawing/2014/main" id="{62954441-2F83-BD5A-5E4F-DBA0606A0373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91;p50">
            <a:extLst>
              <a:ext uri="{FF2B5EF4-FFF2-40B4-BE49-F238E27FC236}">
                <a16:creationId xmlns:a16="http://schemas.microsoft.com/office/drawing/2014/main" id="{897117F1-B9BD-D8E7-D5B0-F35112849296}"/>
              </a:ext>
            </a:extLst>
          </p:cNvPr>
          <p:cNvSpPr txBox="1">
            <a:spLocks/>
          </p:cNvSpPr>
          <p:nvPr/>
        </p:nvSpPr>
        <p:spPr>
          <a:xfrm>
            <a:off x="38600" y="4559607"/>
            <a:ext cx="6772017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Le gabarit du PowerPoint provient du mod</a:t>
            </a:r>
            <a:r>
              <a:rPr lang="fr-CA" sz="7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èle</a:t>
            </a:r>
            <a:r>
              <a:rPr lang="fr-CA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CA" sz="7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Salerio</a:t>
            </a:r>
            <a:r>
              <a:rPr lang="fr-CA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fr-CA" sz="7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SlidesCarnival</a:t>
            </a:r>
            <a:endParaRPr lang="fr-FR" sz="7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542989-3AC0-5664-FBB9-6EB38B22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D69F72-8B50-E02E-C869-42D5D218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8ABB0728-8E29-84A1-8757-7217EA8A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70" y="-57265"/>
            <a:ext cx="4344000" cy="5265773"/>
          </a:xfrm>
          <a:prstGeom prst="rect">
            <a:avLst/>
          </a:prstGeom>
        </p:spPr>
      </p:pic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2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30" name="Google Shape;291;p50">
            <a:extLst>
              <a:ext uri="{FF2B5EF4-FFF2-40B4-BE49-F238E27FC236}">
                <a16:creationId xmlns:a16="http://schemas.microsoft.com/office/drawing/2014/main" id="{B99F53DC-5F4C-3BA4-8490-E1D5641C7C54}"/>
              </a:ext>
            </a:extLst>
          </p:cNvPr>
          <p:cNvSpPr txBox="1">
            <a:spLocks/>
          </p:cNvSpPr>
          <p:nvPr/>
        </p:nvSpPr>
        <p:spPr>
          <a:xfrm>
            <a:off x="142096" y="5205303"/>
            <a:ext cx="8849996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Les images, illustrations et photos figurants dans la présentation sont présentées sous le concept de l’utilisation équitable (Loi sur le droit d’auteur, art. 29.4 à 30.04 et 30.3).</a:t>
            </a:r>
          </a:p>
        </p:txBody>
      </p:sp>
      <p:sp>
        <p:nvSpPr>
          <p:cNvPr id="31" name="Google Shape;291;p50">
            <a:extLst>
              <a:ext uri="{FF2B5EF4-FFF2-40B4-BE49-F238E27FC236}">
                <a16:creationId xmlns:a16="http://schemas.microsoft.com/office/drawing/2014/main" id="{0073C2C6-883F-FA93-AFC6-AC8127EEA937}"/>
              </a:ext>
            </a:extLst>
          </p:cNvPr>
          <p:cNvSpPr txBox="1">
            <a:spLocks/>
          </p:cNvSpPr>
          <p:nvPr/>
        </p:nvSpPr>
        <p:spPr>
          <a:xfrm>
            <a:off x="9181467" y="4265240"/>
            <a:ext cx="3281514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- Développement d'applications avec Visual </a:t>
            </a:r>
            <a:r>
              <a:rPr lang="fr-F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Basic.Net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40" name="Google Shape;184;p11">
            <a:extLst>
              <a:ext uri="{FF2B5EF4-FFF2-40B4-BE49-F238E27FC236}">
                <a16:creationId xmlns:a16="http://schemas.microsoft.com/office/drawing/2014/main" id="{B10B89B1-7C23-988F-2370-26954A6F4D80}"/>
              </a:ext>
            </a:extLst>
          </p:cNvPr>
          <p:cNvSpPr txBox="1">
            <a:spLocks/>
          </p:cNvSpPr>
          <p:nvPr/>
        </p:nvSpPr>
        <p:spPr>
          <a:xfrm>
            <a:off x="-6371011" y="664546"/>
            <a:ext cx="616139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SYSTÈME DE GESTION DES ABONNÉS AU RÉSEAU INTERNET</a:t>
            </a:r>
          </a:p>
        </p:txBody>
      </p:sp>
      <p:sp>
        <p:nvSpPr>
          <p:cNvPr id="81" name="Google Shape;184;p11">
            <a:extLst>
              <a:ext uri="{FF2B5EF4-FFF2-40B4-BE49-F238E27FC236}">
                <a16:creationId xmlns:a16="http://schemas.microsoft.com/office/drawing/2014/main" id="{D9BAEE2C-5F9A-5DD8-8FF0-8169AC4D183B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SITUATION ACTUELLE</a:t>
            </a:r>
          </a:p>
        </p:txBody>
      </p:sp>
      <p:grpSp>
        <p:nvGrpSpPr>
          <p:cNvPr id="82" name="Google Shape;1021;p46">
            <a:extLst>
              <a:ext uri="{FF2B5EF4-FFF2-40B4-BE49-F238E27FC236}">
                <a16:creationId xmlns:a16="http://schemas.microsoft.com/office/drawing/2014/main" id="{BCB73E85-445F-5C7E-73F8-4F7272122EB5}"/>
              </a:ext>
            </a:extLst>
          </p:cNvPr>
          <p:cNvGrpSpPr/>
          <p:nvPr/>
        </p:nvGrpSpPr>
        <p:grpSpPr>
          <a:xfrm>
            <a:off x="335453" y="600089"/>
            <a:ext cx="309022" cy="315499"/>
            <a:chOff x="3951850" y="2985350"/>
            <a:chExt cx="407950" cy="416500"/>
          </a:xfrm>
        </p:grpSpPr>
        <p:sp>
          <p:nvSpPr>
            <p:cNvPr id="83" name="Google Shape;1022;p46">
              <a:extLst>
                <a:ext uri="{FF2B5EF4-FFF2-40B4-BE49-F238E27FC236}">
                  <a16:creationId xmlns:a16="http://schemas.microsoft.com/office/drawing/2014/main" id="{34D0497A-9D72-3CB5-1CC8-6F1520256E2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23;p46">
              <a:extLst>
                <a:ext uri="{FF2B5EF4-FFF2-40B4-BE49-F238E27FC236}">
                  <a16:creationId xmlns:a16="http://schemas.microsoft.com/office/drawing/2014/main" id="{38036A2A-B348-5F9F-54CE-A2DE75581B5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24;p46">
              <a:extLst>
                <a:ext uri="{FF2B5EF4-FFF2-40B4-BE49-F238E27FC236}">
                  <a16:creationId xmlns:a16="http://schemas.microsoft.com/office/drawing/2014/main" id="{37DC68EF-1D5D-9B11-6391-DAA643E5B21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25;p46">
              <a:extLst>
                <a:ext uri="{FF2B5EF4-FFF2-40B4-BE49-F238E27FC236}">
                  <a16:creationId xmlns:a16="http://schemas.microsoft.com/office/drawing/2014/main" id="{3DB0C792-541A-AFDF-50AC-0B2973F6C77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237;p16">
            <a:extLst>
              <a:ext uri="{FF2B5EF4-FFF2-40B4-BE49-F238E27FC236}">
                <a16:creationId xmlns:a16="http://schemas.microsoft.com/office/drawing/2014/main" id="{85E75864-6F23-955A-4851-B7B7A7A7C6F7}"/>
              </a:ext>
            </a:extLst>
          </p:cNvPr>
          <p:cNvSpPr txBox="1">
            <a:spLocks/>
          </p:cNvSpPr>
          <p:nvPr/>
        </p:nvSpPr>
        <p:spPr>
          <a:xfrm>
            <a:off x="476865" y="1475177"/>
            <a:ext cx="4889834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Nom de l'entreprise : ABONNET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Contexte : Firme montréalaise spécialisée dans la gestion des abonnements Internet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Besoins : Accroître sa productivité et minimiser les erreurs dans la gestion des abonnements et des équipements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93" name="Picture 92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D4CE1F19-E820-1002-E0A4-12C4AA7700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8254342" y="4718724"/>
            <a:ext cx="453600" cy="193075"/>
          </a:xfrm>
          <a:prstGeom prst="rect">
            <a:avLst/>
          </a:prstGeom>
        </p:spPr>
      </p:pic>
      <p:pic>
        <p:nvPicPr>
          <p:cNvPr id="94" name="Picture 9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083895F4-E835-AAE8-2E7D-DE367A7225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7261754" y="4712628"/>
            <a:ext cx="825454" cy="1849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684D637-5AC1-1F20-2F65-DFBF4C4717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B1526E5-E93C-FAAA-13C8-07DF3C5C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hand holding white wires&#10;&#10;Description automatically generated with medium confidence">
            <a:extLst>
              <a:ext uri="{FF2B5EF4-FFF2-40B4-BE49-F238E27FC236}">
                <a16:creationId xmlns:a16="http://schemas.microsoft.com/office/drawing/2014/main" id="{890667DF-56CB-7EA8-9825-41AF84FB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90" y="-76114"/>
            <a:ext cx="5489813" cy="5290966"/>
          </a:xfrm>
          <a:prstGeom prst="rect">
            <a:avLst/>
          </a:prstGeom>
        </p:spPr>
      </p:pic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3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81" name="Google Shape;184;p11">
            <a:extLst>
              <a:ext uri="{FF2B5EF4-FFF2-40B4-BE49-F238E27FC236}">
                <a16:creationId xmlns:a16="http://schemas.microsoft.com/office/drawing/2014/main" id="{D9BAEE2C-5F9A-5DD8-8FF0-8169AC4D183B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SITUATION ACTUELLE</a:t>
            </a:r>
          </a:p>
        </p:txBody>
      </p:sp>
      <p:grpSp>
        <p:nvGrpSpPr>
          <p:cNvPr id="82" name="Google Shape;1021;p46">
            <a:extLst>
              <a:ext uri="{FF2B5EF4-FFF2-40B4-BE49-F238E27FC236}">
                <a16:creationId xmlns:a16="http://schemas.microsoft.com/office/drawing/2014/main" id="{BCB73E85-445F-5C7E-73F8-4F7272122EB5}"/>
              </a:ext>
            </a:extLst>
          </p:cNvPr>
          <p:cNvGrpSpPr/>
          <p:nvPr/>
        </p:nvGrpSpPr>
        <p:grpSpPr>
          <a:xfrm>
            <a:off x="335453" y="600089"/>
            <a:ext cx="309022" cy="315499"/>
            <a:chOff x="3951850" y="2985350"/>
            <a:chExt cx="407950" cy="416500"/>
          </a:xfrm>
        </p:grpSpPr>
        <p:sp>
          <p:nvSpPr>
            <p:cNvPr id="83" name="Google Shape;1022;p46">
              <a:extLst>
                <a:ext uri="{FF2B5EF4-FFF2-40B4-BE49-F238E27FC236}">
                  <a16:creationId xmlns:a16="http://schemas.microsoft.com/office/drawing/2014/main" id="{34D0497A-9D72-3CB5-1CC8-6F1520256E2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23;p46">
              <a:extLst>
                <a:ext uri="{FF2B5EF4-FFF2-40B4-BE49-F238E27FC236}">
                  <a16:creationId xmlns:a16="http://schemas.microsoft.com/office/drawing/2014/main" id="{38036A2A-B348-5F9F-54CE-A2DE75581B5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24;p46">
              <a:extLst>
                <a:ext uri="{FF2B5EF4-FFF2-40B4-BE49-F238E27FC236}">
                  <a16:creationId xmlns:a16="http://schemas.microsoft.com/office/drawing/2014/main" id="{37DC68EF-1D5D-9B11-6391-DAA643E5B21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25;p46">
              <a:extLst>
                <a:ext uri="{FF2B5EF4-FFF2-40B4-BE49-F238E27FC236}">
                  <a16:creationId xmlns:a16="http://schemas.microsoft.com/office/drawing/2014/main" id="{3DB0C792-541A-AFDF-50AC-0B2973F6C77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84;p11">
            <a:extLst>
              <a:ext uri="{FF2B5EF4-FFF2-40B4-BE49-F238E27FC236}">
                <a16:creationId xmlns:a16="http://schemas.microsoft.com/office/drawing/2014/main" id="{62D0E7F0-58CD-8F50-A818-0EAAC2E4EF68}"/>
              </a:ext>
            </a:extLst>
          </p:cNvPr>
          <p:cNvSpPr txBox="1">
            <a:spLocks/>
          </p:cNvSpPr>
          <p:nvPr/>
        </p:nvSpPr>
        <p:spPr>
          <a:xfrm>
            <a:off x="766243" y="-839328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BUTS, OBJECTIFS ET LIMITES DU PROJET</a:t>
            </a:r>
          </a:p>
        </p:txBody>
      </p:sp>
      <p:grpSp>
        <p:nvGrpSpPr>
          <p:cNvPr id="20" name="Google Shape;952;p46">
            <a:extLst>
              <a:ext uri="{FF2B5EF4-FFF2-40B4-BE49-F238E27FC236}">
                <a16:creationId xmlns:a16="http://schemas.microsoft.com/office/drawing/2014/main" id="{9378AE16-2CC9-B441-C43D-BB4D48B1056F}"/>
              </a:ext>
            </a:extLst>
          </p:cNvPr>
          <p:cNvGrpSpPr/>
          <p:nvPr/>
        </p:nvGrpSpPr>
        <p:grpSpPr>
          <a:xfrm>
            <a:off x="307416" y="-643105"/>
            <a:ext cx="323793" cy="339493"/>
            <a:chOff x="5961125" y="1623900"/>
            <a:chExt cx="427450" cy="448175"/>
          </a:xfrm>
        </p:grpSpPr>
        <p:sp>
          <p:nvSpPr>
            <p:cNvPr id="21" name="Google Shape;953;p46">
              <a:extLst>
                <a:ext uri="{FF2B5EF4-FFF2-40B4-BE49-F238E27FC236}">
                  <a16:creationId xmlns:a16="http://schemas.microsoft.com/office/drawing/2014/main" id="{5C350032-98A3-DB5E-3C4D-D363815CE4DD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4;p46">
              <a:extLst>
                <a:ext uri="{FF2B5EF4-FFF2-40B4-BE49-F238E27FC236}">
                  <a16:creationId xmlns:a16="http://schemas.microsoft.com/office/drawing/2014/main" id="{D10128F1-20D9-134E-B6DB-631A06333D85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5;p46">
              <a:extLst>
                <a:ext uri="{FF2B5EF4-FFF2-40B4-BE49-F238E27FC236}">
                  <a16:creationId xmlns:a16="http://schemas.microsoft.com/office/drawing/2014/main" id="{F9181DE8-C642-1D79-427A-6DA3980722FC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6;p46">
              <a:extLst>
                <a:ext uri="{FF2B5EF4-FFF2-40B4-BE49-F238E27FC236}">
                  <a16:creationId xmlns:a16="http://schemas.microsoft.com/office/drawing/2014/main" id="{149EE1F3-094F-F1B9-D481-4D141AE5E048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7;p46">
              <a:extLst>
                <a:ext uri="{FF2B5EF4-FFF2-40B4-BE49-F238E27FC236}">
                  <a16:creationId xmlns:a16="http://schemas.microsoft.com/office/drawing/2014/main" id="{CDC608C2-78EA-E930-8770-B6DCC4A8F427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8;p46">
              <a:extLst>
                <a:ext uri="{FF2B5EF4-FFF2-40B4-BE49-F238E27FC236}">
                  <a16:creationId xmlns:a16="http://schemas.microsoft.com/office/drawing/2014/main" id="{B92BBC46-436F-B51C-72CB-E6ECC1E8775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9;p46">
              <a:extLst>
                <a:ext uri="{FF2B5EF4-FFF2-40B4-BE49-F238E27FC236}">
                  <a16:creationId xmlns:a16="http://schemas.microsoft.com/office/drawing/2014/main" id="{7A396F0C-5AF6-CAB7-9552-6EFFBA46827C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13DC8A3-9503-B964-30A7-0CAA02D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sp>
        <p:nvSpPr>
          <p:cNvPr id="46" name="Google Shape;237;p16">
            <a:extLst>
              <a:ext uri="{FF2B5EF4-FFF2-40B4-BE49-F238E27FC236}">
                <a16:creationId xmlns:a16="http://schemas.microsoft.com/office/drawing/2014/main" id="{EC76DAF3-0BE4-45C7-3CDD-9F8021FD54A9}"/>
              </a:ext>
            </a:extLst>
          </p:cNvPr>
          <p:cNvSpPr txBox="1">
            <a:spLocks/>
          </p:cNvSpPr>
          <p:nvPr/>
        </p:nvSpPr>
        <p:spPr>
          <a:xfrm>
            <a:off x="476864" y="1475177"/>
            <a:ext cx="5613943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Pressions de la concurrence : Environnement compétitif qui nécessite des solutions innovantes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Complexité de la gestion : Équipements de haute technologie, éviter les erreurs et les ruptures d'équipements et de service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Besoins de productivité : Processus à optimiser et moderniser les méthodes de travail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B4B3091-EA34-E7D7-6939-1F92AA9C78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80ECDB6-DDF2-177C-EE34-838B0325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60" y="-142074"/>
            <a:ext cx="7933115" cy="5371450"/>
          </a:xfrm>
          <a:prstGeom prst="rect">
            <a:avLst/>
          </a:prstGeom>
        </p:spPr>
      </p:pic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4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81" name="Google Shape;184;p11">
            <a:extLst>
              <a:ext uri="{FF2B5EF4-FFF2-40B4-BE49-F238E27FC236}">
                <a16:creationId xmlns:a16="http://schemas.microsoft.com/office/drawing/2014/main" id="{D9BAEE2C-5F9A-5DD8-8FF0-8169AC4D183B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BUTS, OBJECTIFS ET LIMITES DU PROJET</a:t>
            </a:r>
          </a:p>
        </p:txBody>
      </p:sp>
      <p:grpSp>
        <p:nvGrpSpPr>
          <p:cNvPr id="17" name="Google Shape;952;p46">
            <a:extLst>
              <a:ext uri="{FF2B5EF4-FFF2-40B4-BE49-F238E27FC236}">
                <a16:creationId xmlns:a16="http://schemas.microsoft.com/office/drawing/2014/main" id="{8C5D49FE-1C7C-7318-2184-9AC04C111639}"/>
              </a:ext>
            </a:extLst>
          </p:cNvPr>
          <p:cNvGrpSpPr/>
          <p:nvPr/>
        </p:nvGrpSpPr>
        <p:grpSpPr>
          <a:xfrm>
            <a:off x="307416" y="576095"/>
            <a:ext cx="323793" cy="339493"/>
            <a:chOff x="5961125" y="1623900"/>
            <a:chExt cx="427450" cy="448175"/>
          </a:xfrm>
        </p:grpSpPr>
        <p:sp>
          <p:nvSpPr>
            <p:cNvPr id="19" name="Google Shape;953;p46">
              <a:extLst>
                <a:ext uri="{FF2B5EF4-FFF2-40B4-BE49-F238E27FC236}">
                  <a16:creationId xmlns:a16="http://schemas.microsoft.com/office/drawing/2014/main" id="{4CFD1BC4-3CF6-8C09-6A30-0FA2F91C386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4;p46">
              <a:extLst>
                <a:ext uri="{FF2B5EF4-FFF2-40B4-BE49-F238E27FC236}">
                  <a16:creationId xmlns:a16="http://schemas.microsoft.com/office/drawing/2014/main" id="{B57032B4-22B7-7A5E-8D05-FD7909EA780C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5;p46">
              <a:extLst>
                <a:ext uri="{FF2B5EF4-FFF2-40B4-BE49-F238E27FC236}">
                  <a16:creationId xmlns:a16="http://schemas.microsoft.com/office/drawing/2014/main" id="{91C2FCC0-890B-4C2F-08A5-177E7491FBC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6;p46">
              <a:extLst>
                <a:ext uri="{FF2B5EF4-FFF2-40B4-BE49-F238E27FC236}">
                  <a16:creationId xmlns:a16="http://schemas.microsoft.com/office/drawing/2014/main" id="{EAA83527-3785-85E9-C21E-320ED39A637E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7;p46">
              <a:extLst>
                <a:ext uri="{FF2B5EF4-FFF2-40B4-BE49-F238E27FC236}">
                  <a16:creationId xmlns:a16="http://schemas.microsoft.com/office/drawing/2014/main" id="{250905CA-FAE9-E5D4-C321-E520D4537E44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8;p46">
              <a:extLst>
                <a:ext uri="{FF2B5EF4-FFF2-40B4-BE49-F238E27FC236}">
                  <a16:creationId xmlns:a16="http://schemas.microsoft.com/office/drawing/2014/main" id="{7D0559DD-B3DE-D42A-A7BE-1AA3C12CB7A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9;p46">
              <a:extLst>
                <a:ext uri="{FF2B5EF4-FFF2-40B4-BE49-F238E27FC236}">
                  <a16:creationId xmlns:a16="http://schemas.microsoft.com/office/drawing/2014/main" id="{1CF4A46D-CEE3-C305-500D-51918CC248F9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84;p11">
            <a:extLst>
              <a:ext uri="{FF2B5EF4-FFF2-40B4-BE49-F238E27FC236}">
                <a16:creationId xmlns:a16="http://schemas.microsoft.com/office/drawing/2014/main" id="{DBCD8CE9-5CA9-7356-FE3E-544815016A18}"/>
              </a:ext>
            </a:extLst>
          </p:cNvPr>
          <p:cNvSpPr txBox="1">
            <a:spLocks/>
          </p:cNvSpPr>
          <p:nvPr/>
        </p:nvSpPr>
        <p:spPr>
          <a:xfrm>
            <a:off x="-5710757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SITUATION ACTUELLE</a:t>
            </a:r>
          </a:p>
        </p:txBody>
      </p:sp>
      <p:grpSp>
        <p:nvGrpSpPr>
          <p:cNvPr id="41" name="Google Shape;1021;p46">
            <a:extLst>
              <a:ext uri="{FF2B5EF4-FFF2-40B4-BE49-F238E27FC236}">
                <a16:creationId xmlns:a16="http://schemas.microsoft.com/office/drawing/2014/main" id="{39D8B3F9-7FD4-3C30-675E-DA217B8F68D1}"/>
              </a:ext>
            </a:extLst>
          </p:cNvPr>
          <p:cNvGrpSpPr/>
          <p:nvPr/>
        </p:nvGrpSpPr>
        <p:grpSpPr>
          <a:xfrm>
            <a:off x="-6141547" y="600089"/>
            <a:ext cx="309022" cy="315499"/>
            <a:chOff x="3951850" y="2985350"/>
            <a:chExt cx="407950" cy="416500"/>
          </a:xfrm>
        </p:grpSpPr>
        <p:sp>
          <p:nvSpPr>
            <p:cNvPr id="42" name="Google Shape;1022;p46">
              <a:extLst>
                <a:ext uri="{FF2B5EF4-FFF2-40B4-BE49-F238E27FC236}">
                  <a16:creationId xmlns:a16="http://schemas.microsoft.com/office/drawing/2014/main" id="{C1868F29-9061-24CF-C342-6E280FA2DCBF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3;p46">
              <a:extLst>
                <a:ext uri="{FF2B5EF4-FFF2-40B4-BE49-F238E27FC236}">
                  <a16:creationId xmlns:a16="http://schemas.microsoft.com/office/drawing/2014/main" id="{32DE045F-F7D5-9AF3-FD5E-E81800FE880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4;p46">
              <a:extLst>
                <a:ext uri="{FF2B5EF4-FFF2-40B4-BE49-F238E27FC236}">
                  <a16:creationId xmlns:a16="http://schemas.microsoft.com/office/drawing/2014/main" id="{83CB276F-0CDC-1791-B884-ECAA6684D99A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5;p46">
              <a:extLst>
                <a:ext uri="{FF2B5EF4-FFF2-40B4-BE49-F238E27FC236}">
                  <a16:creationId xmlns:a16="http://schemas.microsoft.com/office/drawing/2014/main" id="{0762899E-0CB5-9916-2E45-FC331790B1F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84;p11">
            <a:extLst>
              <a:ext uri="{FF2B5EF4-FFF2-40B4-BE49-F238E27FC236}">
                <a16:creationId xmlns:a16="http://schemas.microsoft.com/office/drawing/2014/main" id="{08C97FA4-027E-FF2F-F3FE-868AFC15D6EF}"/>
              </a:ext>
            </a:extLst>
          </p:cNvPr>
          <p:cNvSpPr txBox="1">
            <a:spLocks/>
          </p:cNvSpPr>
          <p:nvPr/>
        </p:nvSpPr>
        <p:spPr>
          <a:xfrm>
            <a:off x="766243" y="-839328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DIAGRAMME DE CLASSES UML</a:t>
            </a:r>
          </a:p>
        </p:txBody>
      </p:sp>
      <p:grpSp>
        <p:nvGrpSpPr>
          <p:cNvPr id="59" name="Google Shape;1266;p46">
            <a:extLst>
              <a:ext uri="{FF2B5EF4-FFF2-40B4-BE49-F238E27FC236}">
                <a16:creationId xmlns:a16="http://schemas.microsoft.com/office/drawing/2014/main" id="{738DE355-354F-34E7-CC5A-C6241F34EE04}"/>
              </a:ext>
            </a:extLst>
          </p:cNvPr>
          <p:cNvGrpSpPr/>
          <p:nvPr/>
        </p:nvGrpSpPr>
        <p:grpSpPr>
          <a:xfrm>
            <a:off x="246294" y="-645761"/>
            <a:ext cx="407743" cy="391135"/>
            <a:chOff x="5233525" y="4954450"/>
            <a:chExt cx="538275" cy="516350"/>
          </a:xfrm>
        </p:grpSpPr>
        <p:sp>
          <p:nvSpPr>
            <p:cNvPr id="60" name="Google Shape;1267;p46">
              <a:extLst>
                <a:ext uri="{FF2B5EF4-FFF2-40B4-BE49-F238E27FC236}">
                  <a16:creationId xmlns:a16="http://schemas.microsoft.com/office/drawing/2014/main" id="{D75C37D6-93E8-FCFA-BD82-5937AE0207EF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8;p46">
              <a:extLst>
                <a:ext uri="{FF2B5EF4-FFF2-40B4-BE49-F238E27FC236}">
                  <a16:creationId xmlns:a16="http://schemas.microsoft.com/office/drawing/2014/main" id="{B83B0A22-4E02-FD82-39B1-862CB0E16CC3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9;p46">
              <a:extLst>
                <a:ext uri="{FF2B5EF4-FFF2-40B4-BE49-F238E27FC236}">
                  <a16:creationId xmlns:a16="http://schemas.microsoft.com/office/drawing/2014/main" id="{936B5925-B477-2E51-82BC-CD4A52F0F9A7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70;p46">
              <a:extLst>
                <a:ext uri="{FF2B5EF4-FFF2-40B4-BE49-F238E27FC236}">
                  <a16:creationId xmlns:a16="http://schemas.microsoft.com/office/drawing/2014/main" id="{0A174B5E-44F6-458D-24CB-7FB0E4CAF352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71;p46">
              <a:extLst>
                <a:ext uri="{FF2B5EF4-FFF2-40B4-BE49-F238E27FC236}">
                  <a16:creationId xmlns:a16="http://schemas.microsoft.com/office/drawing/2014/main" id="{3EEDA3C8-8BE5-BABC-637B-795EBAAD6B26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72;p46">
              <a:extLst>
                <a:ext uri="{FF2B5EF4-FFF2-40B4-BE49-F238E27FC236}">
                  <a16:creationId xmlns:a16="http://schemas.microsoft.com/office/drawing/2014/main" id="{5FCFC28D-A538-63E0-473C-F296DCFA9785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3;p46">
              <a:extLst>
                <a:ext uri="{FF2B5EF4-FFF2-40B4-BE49-F238E27FC236}">
                  <a16:creationId xmlns:a16="http://schemas.microsoft.com/office/drawing/2014/main" id="{324522E3-3F06-D166-7ABC-1604DA97C4A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74;p46">
              <a:extLst>
                <a:ext uri="{FF2B5EF4-FFF2-40B4-BE49-F238E27FC236}">
                  <a16:creationId xmlns:a16="http://schemas.microsoft.com/office/drawing/2014/main" id="{E1294390-BC0A-C9DC-AF54-63947A1F9F28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75;p46">
              <a:extLst>
                <a:ext uri="{FF2B5EF4-FFF2-40B4-BE49-F238E27FC236}">
                  <a16:creationId xmlns:a16="http://schemas.microsoft.com/office/drawing/2014/main" id="{029BD232-137F-52C9-5AE0-38FBB78CB4D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6;p46">
              <a:extLst>
                <a:ext uri="{FF2B5EF4-FFF2-40B4-BE49-F238E27FC236}">
                  <a16:creationId xmlns:a16="http://schemas.microsoft.com/office/drawing/2014/main" id="{9570D2BD-5345-C504-F988-AE5175A696E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7;p46">
              <a:extLst>
                <a:ext uri="{FF2B5EF4-FFF2-40B4-BE49-F238E27FC236}">
                  <a16:creationId xmlns:a16="http://schemas.microsoft.com/office/drawing/2014/main" id="{D9784E58-6705-87BB-E4B8-4405CC4E3CC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6540A050-1461-C23A-8E12-6EFA6430B5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sp>
        <p:nvSpPr>
          <p:cNvPr id="76" name="Google Shape;237;p16">
            <a:extLst>
              <a:ext uri="{FF2B5EF4-FFF2-40B4-BE49-F238E27FC236}">
                <a16:creationId xmlns:a16="http://schemas.microsoft.com/office/drawing/2014/main" id="{77817A63-DFD7-7EE1-DEA9-6EA771D90532}"/>
              </a:ext>
            </a:extLst>
          </p:cNvPr>
          <p:cNvSpPr txBox="1">
            <a:spLocks/>
          </p:cNvSpPr>
          <p:nvPr/>
        </p:nvSpPr>
        <p:spPr>
          <a:xfrm>
            <a:off x="476865" y="1475177"/>
            <a:ext cx="6831449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But du prototype : Automatiser la gestion des abonnés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Objectifs :</a:t>
            </a:r>
          </a:p>
          <a:p>
            <a:pPr marL="76200">
              <a:buClr>
                <a:schemeClr val="accent3"/>
              </a:buClr>
              <a:buSzPts val="2400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    Interface pour la gestion des abonnés et des contrats;</a:t>
            </a:r>
          </a:p>
          <a:p>
            <a:pPr marL="76200">
              <a:buClr>
                <a:schemeClr val="accent3"/>
              </a:buClr>
              <a:buSzPts val="2400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    Automatiser la </a:t>
            </a:r>
            <a:r>
              <a:rPr lang="fr-FR" sz="20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créationet</a:t>
            </a: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modification des contrats;</a:t>
            </a:r>
          </a:p>
          <a:p>
            <a:pPr marL="76200">
              <a:buClr>
                <a:schemeClr val="accent3"/>
              </a:buClr>
              <a:buSzPts val="2400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    Fiabilité des informations et minimiser les erreurs;</a:t>
            </a:r>
          </a:p>
          <a:p>
            <a:pPr marL="76200">
              <a:buClr>
                <a:schemeClr val="accent3"/>
              </a:buClr>
              <a:buSzPts val="2400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    Amélioration de la productivité.</a:t>
            </a:r>
          </a:p>
          <a:p>
            <a:pPr marL="76200">
              <a:buClr>
                <a:schemeClr val="accent3"/>
              </a:buClr>
              <a:buSzPts val="2400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Limites : Fonctionnalités de base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CD28148-5699-C246-69CE-1A3CF7C724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5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81" name="Google Shape;184;p11">
            <a:extLst>
              <a:ext uri="{FF2B5EF4-FFF2-40B4-BE49-F238E27FC236}">
                <a16:creationId xmlns:a16="http://schemas.microsoft.com/office/drawing/2014/main" id="{D9BAEE2C-5F9A-5DD8-8FF0-8169AC4D183B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DIAGRAMME DE CLASSES UML</a:t>
            </a:r>
          </a:p>
        </p:txBody>
      </p:sp>
      <p:sp>
        <p:nvSpPr>
          <p:cNvPr id="12" name="Google Shape;184;p11">
            <a:extLst>
              <a:ext uri="{FF2B5EF4-FFF2-40B4-BE49-F238E27FC236}">
                <a16:creationId xmlns:a16="http://schemas.microsoft.com/office/drawing/2014/main" id="{ABFBDE35-3B13-F433-F10A-B528EFBE33A0}"/>
              </a:ext>
            </a:extLst>
          </p:cNvPr>
          <p:cNvSpPr txBox="1">
            <a:spLocks/>
          </p:cNvSpPr>
          <p:nvPr/>
        </p:nvSpPr>
        <p:spPr>
          <a:xfrm>
            <a:off x="-5716629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BUTS, OBJECTIFS ET LIMITES DU PROJET</a:t>
            </a:r>
          </a:p>
        </p:txBody>
      </p:sp>
      <p:grpSp>
        <p:nvGrpSpPr>
          <p:cNvPr id="13" name="Google Shape;952;p46">
            <a:extLst>
              <a:ext uri="{FF2B5EF4-FFF2-40B4-BE49-F238E27FC236}">
                <a16:creationId xmlns:a16="http://schemas.microsoft.com/office/drawing/2014/main" id="{CDDB7522-A73F-57B0-DB83-B8AD8FF296E9}"/>
              </a:ext>
            </a:extLst>
          </p:cNvPr>
          <p:cNvGrpSpPr/>
          <p:nvPr/>
        </p:nvGrpSpPr>
        <p:grpSpPr>
          <a:xfrm>
            <a:off x="-6175456" y="576095"/>
            <a:ext cx="323793" cy="339493"/>
            <a:chOff x="5961125" y="1623900"/>
            <a:chExt cx="427450" cy="448175"/>
          </a:xfrm>
        </p:grpSpPr>
        <p:sp>
          <p:nvSpPr>
            <p:cNvPr id="14" name="Google Shape;953;p46">
              <a:extLst>
                <a:ext uri="{FF2B5EF4-FFF2-40B4-BE49-F238E27FC236}">
                  <a16:creationId xmlns:a16="http://schemas.microsoft.com/office/drawing/2014/main" id="{36DFD133-1C42-9EAE-6993-E2A17C5423FA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4;p46">
              <a:extLst>
                <a:ext uri="{FF2B5EF4-FFF2-40B4-BE49-F238E27FC236}">
                  <a16:creationId xmlns:a16="http://schemas.microsoft.com/office/drawing/2014/main" id="{3621DC9C-B71A-BB4F-1B06-0881AB58B6BA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5;p46">
              <a:extLst>
                <a:ext uri="{FF2B5EF4-FFF2-40B4-BE49-F238E27FC236}">
                  <a16:creationId xmlns:a16="http://schemas.microsoft.com/office/drawing/2014/main" id="{D8FCC32C-F373-FE39-C456-6EFF8BCCACB2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6;p46">
              <a:extLst>
                <a:ext uri="{FF2B5EF4-FFF2-40B4-BE49-F238E27FC236}">
                  <a16:creationId xmlns:a16="http://schemas.microsoft.com/office/drawing/2014/main" id="{3EF78493-1B3F-5BE0-3284-3D15366E48EE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7;p46">
              <a:extLst>
                <a:ext uri="{FF2B5EF4-FFF2-40B4-BE49-F238E27FC236}">
                  <a16:creationId xmlns:a16="http://schemas.microsoft.com/office/drawing/2014/main" id="{F0651E96-D5A4-83B5-3275-A0A05B993974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8;p46">
              <a:extLst>
                <a:ext uri="{FF2B5EF4-FFF2-40B4-BE49-F238E27FC236}">
                  <a16:creationId xmlns:a16="http://schemas.microsoft.com/office/drawing/2014/main" id="{5764AB21-5D22-63B7-BEB4-C6AED40DBB7A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9;p46">
              <a:extLst>
                <a:ext uri="{FF2B5EF4-FFF2-40B4-BE49-F238E27FC236}">
                  <a16:creationId xmlns:a16="http://schemas.microsoft.com/office/drawing/2014/main" id="{6C7B0592-4394-981C-7477-A22377E1A431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266;p46">
            <a:extLst>
              <a:ext uri="{FF2B5EF4-FFF2-40B4-BE49-F238E27FC236}">
                <a16:creationId xmlns:a16="http://schemas.microsoft.com/office/drawing/2014/main" id="{2B4A0A45-DE86-EEA6-A06D-D45B912445DC}"/>
              </a:ext>
            </a:extLst>
          </p:cNvPr>
          <p:cNvGrpSpPr/>
          <p:nvPr/>
        </p:nvGrpSpPr>
        <p:grpSpPr>
          <a:xfrm>
            <a:off x="246294" y="573614"/>
            <a:ext cx="407743" cy="391135"/>
            <a:chOff x="5233525" y="4954450"/>
            <a:chExt cx="538275" cy="516350"/>
          </a:xfrm>
        </p:grpSpPr>
        <p:sp>
          <p:nvSpPr>
            <p:cNvPr id="67" name="Google Shape;1267;p46">
              <a:extLst>
                <a:ext uri="{FF2B5EF4-FFF2-40B4-BE49-F238E27FC236}">
                  <a16:creationId xmlns:a16="http://schemas.microsoft.com/office/drawing/2014/main" id="{20678C15-4B84-4DE0-90B8-21D0F7A0BE3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8;p46">
              <a:extLst>
                <a:ext uri="{FF2B5EF4-FFF2-40B4-BE49-F238E27FC236}">
                  <a16:creationId xmlns:a16="http://schemas.microsoft.com/office/drawing/2014/main" id="{B61A5AB5-8C56-BE9B-3391-91E136B18C0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69;p46">
              <a:extLst>
                <a:ext uri="{FF2B5EF4-FFF2-40B4-BE49-F238E27FC236}">
                  <a16:creationId xmlns:a16="http://schemas.microsoft.com/office/drawing/2014/main" id="{05844D60-91CA-5D92-0A32-F9C1FB39849A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0;p46">
              <a:extLst>
                <a:ext uri="{FF2B5EF4-FFF2-40B4-BE49-F238E27FC236}">
                  <a16:creationId xmlns:a16="http://schemas.microsoft.com/office/drawing/2014/main" id="{FF3B25BA-2C2B-73B6-7E41-37354D369BEB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1;p46">
              <a:extLst>
                <a:ext uri="{FF2B5EF4-FFF2-40B4-BE49-F238E27FC236}">
                  <a16:creationId xmlns:a16="http://schemas.microsoft.com/office/drawing/2014/main" id="{4C5EA724-BFAD-9373-E92A-79AC29E820D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2;p46">
              <a:extLst>
                <a:ext uri="{FF2B5EF4-FFF2-40B4-BE49-F238E27FC236}">
                  <a16:creationId xmlns:a16="http://schemas.microsoft.com/office/drawing/2014/main" id="{D230040F-FED5-BA6D-CA6C-B02892CC83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3;p46">
              <a:extLst>
                <a:ext uri="{FF2B5EF4-FFF2-40B4-BE49-F238E27FC236}">
                  <a16:creationId xmlns:a16="http://schemas.microsoft.com/office/drawing/2014/main" id="{BA73DEF6-5073-96C2-DEEB-34AA1882C1A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4;p46">
              <a:extLst>
                <a:ext uri="{FF2B5EF4-FFF2-40B4-BE49-F238E27FC236}">
                  <a16:creationId xmlns:a16="http://schemas.microsoft.com/office/drawing/2014/main" id="{55D33BCD-8FD9-849F-F00D-29317C4FCDEA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5;p46">
              <a:extLst>
                <a:ext uri="{FF2B5EF4-FFF2-40B4-BE49-F238E27FC236}">
                  <a16:creationId xmlns:a16="http://schemas.microsoft.com/office/drawing/2014/main" id="{039709A3-0CE2-60D9-74B7-26668680C13A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6;p46">
              <a:extLst>
                <a:ext uri="{FF2B5EF4-FFF2-40B4-BE49-F238E27FC236}">
                  <a16:creationId xmlns:a16="http://schemas.microsoft.com/office/drawing/2014/main" id="{AE867B07-52B1-AA33-4452-3D2BC80311F8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7;p46">
              <a:extLst>
                <a:ext uri="{FF2B5EF4-FFF2-40B4-BE49-F238E27FC236}">
                  <a16:creationId xmlns:a16="http://schemas.microsoft.com/office/drawing/2014/main" id="{6D7AA5A2-558F-33C1-9881-ADFEAEFF072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84;p11">
            <a:extLst>
              <a:ext uri="{FF2B5EF4-FFF2-40B4-BE49-F238E27FC236}">
                <a16:creationId xmlns:a16="http://schemas.microsoft.com/office/drawing/2014/main" id="{45B770BA-7884-73EC-26EC-53EAF8B4EE0D}"/>
              </a:ext>
            </a:extLst>
          </p:cNvPr>
          <p:cNvSpPr txBox="1">
            <a:spLocks/>
          </p:cNvSpPr>
          <p:nvPr/>
        </p:nvSpPr>
        <p:spPr>
          <a:xfrm>
            <a:off x="766243" y="-839328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00" name="Google Shape;1014;p46">
            <a:extLst>
              <a:ext uri="{FF2B5EF4-FFF2-40B4-BE49-F238E27FC236}">
                <a16:creationId xmlns:a16="http://schemas.microsoft.com/office/drawing/2014/main" id="{47E2FC45-8B7A-1246-037B-3BA625B496B6}"/>
              </a:ext>
            </a:extLst>
          </p:cNvPr>
          <p:cNvGrpSpPr/>
          <p:nvPr/>
        </p:nvGrpSpPr>
        <p:grpSpPr>
          <a:xfrm>
            <a:off x="274943" y="-612681"/>
            <a:ext cx="349624" cy="331179"/>
            <a:chOff x="2583100" y="2973775"/>
            <a:chExt cx="461550" cy="437200"/>
          </a:xfrm>
        </p:grpSpPr>
        <p:sp>
          <p:nvSpPr>
            <p:cNvPr id="101" name="Google Shape;1015;p46">
              <a:extLst>
                <a:ext uri="{FF2B5EF4-FFF2-40B4-BE49-F238E27FC236}">
                  <a16:creationId xmlns:a16="http://schemas.microsoft.com/office/drawing/2014/main" id="{FF47E591-FA52-B4D4-960F-E38803689084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16;p46">
              <a:extLst>
                <a:ext uri="{FF2B5EF4-FFF2-40B4-BE49-F238E27FC236}">
                  <a16:creationId xmlns:a16="http://schemas.microsoft.com/office/drawing/2014/main" id="{7E6E6A7E-2391-87AC-0B9D-BBBADF246C1F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6" name="Picture 10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345B95-123C-FA93-5153-3C3DC960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8" y="1553298"/>
            <a:ext cx="6079017" cy="299965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AB31426-36F7-1F9F-374C-284B7388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sp>
        <p:nvSpPr>
          <p:cNvPr id="108" name="Google Shape;237;p16">
            <a:extLst>
              <a:ext uri="{FF2B5EF4-FFF2-40B4-BE49-F238E27FC236}">
                <a16:creationId xmlns:a16="http://schemas.microsoft.com/office/drawing/2014/main" id="{4B42C501-D138-5AD2-13DA-12A91265DA65}"/>
              </a:ext>
            </a:extLst>
          </p:cNvPr>
          <p:cNvSpPr txBox="1">
            <a:spLocks/>
          </p:cNvSpPr>
          <p:nvPr/>
        </p:nvSpPr>
        <p:spPr>
          <a:xfrm>
            <a:off x="476865" y="3165001"/>
            <a:ext cx="1904385" cy="1164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Structure du système de gestion des abonnés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0" name="Google Shape;237;p16">
            <a:extLst>
              <a:ext uri="{FF2B5EF4-FFF2-40B4-BE49-F238E27FC236}">
                <a16:creationId xmlns:a16="http://schemas.microsoft.com/office/drawing/2014/main" id="{5E39BB8A-A7F9-E431-7E7D-308AB77FB1B9}"/>
              </a:ext>
            </a:extLst>
          </p:cNvPr>
          <p:cNvSpPr txBox="1">
            <a:spLocks/>
          </p:cNvSpPr>
          <p:nvPr/>
        </p:nvSpPr>
        <p:spPr>
          <a:xfrm>
            <a:off x="6874435" y="758942"/>
            <a:ext cx="2074115" cy="1164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CA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Classes qui représentent les </a:t>
            </a: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entités du </a:t>
            </a:r>
            <a:r>
              <a:rPr lang="fr-FR" sz="20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syst</a:t>
            </a:r>
            <a:r>
              <a:rPr lang="fr-CA" sz="20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ème</a:t>
            </a: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2" name="Google Shape;237;p16">
            <a:extLst>
              <a:ext uri="{FF2B5EF4-FFF2-40B4-BE49-F238E27FC236}">
                <a16:creationId xmlns:a16="http://schemas.microsoft.com/office/drawing/2014/main" id="{15523050-E2C7-B27F-9DCB-D3A52DC66966}"/>
              </a:ext>
            </a:extLst>
          </p:cNvPr>
          <p:cNvSpPr txBox="1">
            <a:spLocks/>
          </p:cNvSpPr>
          <p:nvPr/>
        </p:nvSpPr>
        <p:spPr>
          <a:xfrm>
            <a:off x="6873141" y="2583171"/>
            <a:ext cx="2074115" cy="1164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Explique les relations et associations entre les clients et les contrats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02DC0E5-EE85-3D4F-2356-4C9858C5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CA45E6-DB22-7B50-E183-C9A9DC13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14063" y="2084079"/>
            <a:ext cx="3600000" cy="2168601"/>
          </a:xfrm>
          <a:prstGeom prst="rect">
            <a:avLst/>
          </a:prstGeom>
        </p:spPr>
      </p:pic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6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2" name="Google Shape;184;p11">
            <a:extLst>
              <a:ext uri="{FF2B5EF4-FFF2-40B4-BE49-F238E27FC236}">
                <a16:creationId xmlns:a16="http://schemas.microsoft.com/office/drawing/2014/main" id="{D9BAEE2C-5F9A-5DD8-8FF0-8169AC4D183B}"/>
              </a:ext>
            </a:extLst>
          </p:cNvPr>
          <p:cNvSpPr txBox="1">
            <a:spLocks/>
          </p:cNvSpPr>
          <p:nvPr/>
        </p:nvSpPr>
        <p:spPr>
          <a:xfrm>
            <a:off x="-5710757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DIAGRAMME DE CLASSES UML</a:t>
            </a:r>
          </a:p>
        </p:txBody>
      </p:sp>
      <p:grpSp>
        <p:nvGrpSpPr>
          <p:cNvPr id="4" name="Google Shape;1266;p46">
            <a:extLst>
              <a:ext uri="{FF2B5EF4-FFF2-40B4-BE49-F238E27FC236}">
                <a16:creationId xmlns:a16="http://schemas.microsoft.com/office/drawing/2014/main" id="{2B4A0A45-DE86-EEA6-A06D-D45B912445DC}"/>
              </a:ext>
            </a:extLst>
          </p:cNvPr>
          <p:cNvGrpSpPr/>
          <p:nvPr/>
        </p:nvGrpSpPr>
        <p:grpSpPr>
          <a:xfrm>
            <a:off x="-6230706" y="573614"/>
            <a:ext cx="407743" cy="391135"/>
            <a:chOff x="5233525" y="4954450"/>
            <a:chExt cx="538275" cy="516350"/>
          </a:xfrm>
        </p:grpSpPr>
        <p:sp>
          <p:nvSpPr>
            <p:cNvPr id="5" name="Google Shape;1267;p46">
              <a:extLst>
                <a:ext uri="{FF2B5EF4-FFF2-40B4-BE49-F238E27FC236}">
                  <a16:creationId xmlns:a16="http://schemas.microsoft.com/office/drawing/2014/main" id="{20678C15-4B84-4DE0-90B8-21D0F7A0BE3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68;p46">
              <a:extLst>
                <a:ext uri="{FF2B5EF4-FFF2-40B4-BE49-F238E27FC236}">
                  <a16:creationId xmlns:a16="http://schemas.microsoft.com/office/drawing/2014/main" id="{B61A5AB5-8C56-BE9B-3391-91E136B18C0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69;p46">
              <a:extLst>
                <a:ext uri="{FF2B5EF4-FFF2-40B4-BE49-F238E27FC236}">
                  <a16:creationId xmlns:a16="http://schemas.microsoft.com/office/drawing/2014/main" id="{05844D60-91CA-5D92-0A32-F9C1FB39849A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0;p46">
              <a:extLst>
                <a:ext uri="{FF2B5EF4-FFF2-40B4-BE49-F238E27FC236}">
                  <a16:creationId xmlns:a16="http://schemas.microsoft.com/office/drawing/2014/main" id="{FF3B25BA-2C2B-73B6-7E41-37354D369BEB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1;p46">
              <a:extLst>
                <a:ext uri="{FF2B5EF4-FFF2-40B4-BE49-F238E27FC236}">
                  <a16:creationId xmlns:a16="http://schemas.microsoft.com/office/drawing/2014/main" id="{4C5EA724-BFAD-9373-E92A-79AC29E820DC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2;p46">
              <a:extLst>
                <a:ext uri="{FF2B5EF4-FFF2-40B4-BE49-F238E27FC236}">
                  <a16:creationId xmlns:a16="http://schemas.microsoft.com/office/drawing/2014/main" id="{D230040F-FED5-BA6D-CA6C-B02892CC83DF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3;p46">
              <a:extLst>
                <a:ext uri="{FF2B5EF4-FFF2-40B4-BE49-F238E27FC236}">
                  <a16:creationId xmlns:a16="http://schemas.microsoft.com/office/drawing/2014/main" id="{BA73DEF6-5073-96C2-DEEB-34AA1882C1A8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4;p46">
              <a:extLst>
                <a:ext uri="{FF2B5EF4-FFF2-40B4-BE49-F238E27FC236}">
                  <a16:creationId xmlns:a16="http://schemas.microsoft.com/office/drawing/2014/main" id="{55D33BCD-8FD9-849F-F00D-29317C4FCDEA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5;p46">
              <a:extLst>
                <a:ext uri="{FF2B5EF4-FFF2-40B4-BE49-F238E27FC236}">
                  <a16:creationId xmlns:a16="http://schemas.microsoft.com/office/drawing/2014/main" id="{039709A3-0CE2-60D9-74B7-26668680C13A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6;p46">
              <a:extLst>
                <a:ext uri="{FF2B5EF4-FFF2-40B4-BE49-F238E27FC236}">
                  <a16:creationId xmlns:a16="http://schemas.microsoft.com/office/drawing/2014/main" id="{AE867B07-52B1-AA33-4452-3D2BC80311F8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7;p46">
              <a:extLst>
                <a:ext uri="{FF2B5EF4-FFF2-40B4-BE49-F238E27FC236}">
                  <a16:creationId xmlns:a16="http://schemas.microsoft.com/office/drawing/2014/main" id="{6D7AA5A2-558F-33C1-9881-ADFEAEFF072B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2F8615E-4997-1273-61F2-69F35502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FD1826F-1620-4F72-308B-8C867B57AD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FC3A551-38CD-43EB-C6D8-796440BFC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43" y="1821947"/>
            <a:ext cx="3600000" cy="2168601"/>
          </a:xfrm>
          <a:prstGeom prst="rect">
            <a:avLst/>
          </a:prstGeom>
        </p:spPr>
      </p:pic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5C66CF68-747C-E155-3404-CC16FE5746B4}"/>
              </a:ext>
            </a:extLst>
          </p:cNvPr>
          <p:cNvSpPr txBox="1">
            <a:spLocks/>
          </p:cNvSpPr>
          <p:nvPr/>
        </p:nvSpPr>
        <p:spPr>
          <a:xfrm>
            <a:off x="6402696" y="1173959"/>
            <a:ext cx="2466361" cy="15609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Affiche un message d’erreur si l’utilisateur n’est pas valide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0" name="Google Shape;184;p11">
            <a:extLst>
              <a:ext uri="{FF2B5EF4-FFF2-40B4-BE49-F238E27FC236}">
                <a16:creationId xmlns:a16="http://schemas.microsoft.com/office/drawing/2014/main" id="{9268117A-8937-AB4C-B465-E32067161620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FENÊTRE PRINCIPALE – ÉCRAN DE CONNEXION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7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88CCF-8E37-ADB2-FD9A-8324756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E0B11-19DC-17BF-6CE9-F370FCFC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E8FD53-D0EB-BB17-5926-FD7861CD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4541" y="1460953"/>
            <a:ext cx="2520000" cy="1518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5EB1E2-2673-F980-966E-AC53A93D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70796" y="1460952"/>
            <a:ext cx="2520000" cy="1518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250AB-1B6B-F436-C8E8-6DBCC08964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4541" y="3129069"/>
            <a:ext cx="2520000" cy="151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4B7D3-06DB-BDB3-C654-B475BEC919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70596" y="3129068"/>
            <a:ext cx="2520000" cy="1518021"/>
          </a:xfrm>
          <a:prstGeom prst="rect">
            <a:avLst/>
          </a:prstGeom>
        </p:spPr>
      </p:pic>
      <p:sp>
        <p:nvSpPr>
          <p:cNvPr id="6" name="Google Shape;237;p16">
            <a:extLst>
              <a:ext uri="{FF2B5EF4-FFF2-40B4-BE49-F238E27FC236}">
                <a16:creationId xmlns:a16="http://schemas.microsoft.com/office/drawing/2014/main" id="{0B6D28CA-284E-4532-9C96-2E3005E80B1B}"/>
              </a:ext>
            </a:extLst>
          </p:cNvPr>
          <p:cNvSpPr txBox="1">
            <a:spLocks/>
          </p:cNvSpPr>
          <p:nvPr/>
        </p:nvSpPr>
        <p:spPr>
          <a:xfrm>
            <a:off x="6256056" y="1640088"/>
            <a:ext cx="2466361" cy="15609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Menu différent avec permissions variables selon le type d’utilisateur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Google Shape;184;p11">
            <a:extLst>
              <a:ext uri="{FF2B5EF4-FFF2-40B4-BE49-F238E27FC236}">
                <a16:creationId xmlns:a16="http://schemas.microsoft.com/office/drawing/2014/main" id="{4AC739B6-F476-6338-4F86-B5D82F2E8606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MENU VARIABLE SELON L’UTILISATEUR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84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8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88CCF-8E37-ADB2-FD9A-8324756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E0B11-19DC-17BF-6CE9-F370FCFC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10C7C-9FCD-F87C-88E1-DDAD38F8F6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4943" y="1821947"/>
            <a:ext cx="3600000" cy="2168600"/>
          </a:xfrm>
          <a:prstGeom prst="rect">
            <a:avLst/>
          </a:prstGeom>
        </p:spPr>
      </p:pic>
      <p:sp>
        <p:nvSpPr>
          <p:cNvPr id="9" name="Google Shape;237;p16">
            <a:extLst>
              <a:ext uri="{FF2B5EF4-FFF2-40B4-BE49-F238E27FC236}">
                <a16:creationId xmlns:a16="http://schemas.microsoft.com/office/drawing/2014/main" id="{717D111B-3188-7903-DFBD-FA0B4070E95C}"/>
              </a:ext>
            </a:extLst>
          </p:cNvPr>
          <p:cNvSpPr txBox="1">
            <a:spLocks/>
          </p:cNvSpPr>
          <p:nvPr/>
        </p:nvSpPr>
        <p:spPr>
          <a:xfrm>
            <a:off x="6742216" y="811514"/>
            <a:ext cx="2113561" cy="3423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Fenêtre pour la validation du code client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Gestion des contrats existants et nouveaux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13A7CB-159C-F61B-6C01-B93E81F45E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14064" y="2084079"/>
            <a:ext cx="3599998" cy="2168600"/>
          </a:xfrm>
          <a:prstGeom prst="rect">
            <a:avLst/>
          </a:prstGeom>
        </p:spPr>
      </p:pic>
      <p:sp>
        <p:nvSpPr>
          <p:cNvPr id="19" name="Google Shape;184;p11">
            <a:extLst>
              <a:ext uri="{FF2B5EF4-FFF2-40B4-BE49-F238E27FC236}">
                <a16:creationId xmlns:a16="http://schemas.microsoft.com/office/drawing/2014/main" id="{85A08E90-7115-3BC6-6827-96F084613046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VALIDATION ET GESTION DES CONTRATS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5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1;p2">
            <a:extLst>
              <a:ext uri="{FF2B5EF4-FFF2-40B4-BE49-F238E27FC236}">
                <a16:creationId xmlns:a16="http://schemas.microsoft.com/office/drawing/2014/main" id="{8573A780-9691-EB8E-08B4-DB85261106EE}"/>
              </a:ext>
            </a:extLst>
          </p:cNvPr>
          <p:cNvGrpSpPr/>
          <p:nvPr/>
        </p:nvGrpSpPr>
        <p:grpSpPr>
          <a:xfrm>
            <a:off x="-135220" y="-4022481"/>
            <a:ext cx="10899444" cy="5341256"/>
            <a:chOff x="-1848966" y="-7088"/>
            <a:chExt cx="10510364" cy="5150588"/>
          </a:xfrm>
        </p:grpSpPr>
        <p:sp>
          <p:nvSpPr>
            <p:cNvPr id="51" name="Google Shape;12;p2">
              <a:extLst>
                <a:ext uri="{FF2B5EF4-FFF2-40B4-BE49-F238E27FC236}">
                  <a16:creationId xmlns:a16="http://schemas.microsoft.com/office/drawing/2014/main" id="{2203E7A1-37B7-255C-519C-B0503EAB89D2}"/>
                </a:ext>
              </a:extLst>
            </p:cNvPr>
            <p:cNvSpPr/>
            <p:nvPr/>
          </p:nvSpPr>
          <p:spPr>
            <a:xfrm>
              <a:off x="-1848966" y="0"/>
              <a:ext cx="5373966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;p2">
              <a:extLst>
                <a:ext uri="{FF2B5EF4-FFF2-40B4-BE49-F238E27FC236}">
                  <a16:creationId xmlns:a16="http://schemas.microsoft.com/office/drawing/2014/main" id="{3F9E6855-C56B-7C99-9595-707C468D2F25}"/>
                </a:ext>
              </a:extLst>
            </p:cNvPr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" name="Google Shape;33;p3">
            <a:extLst>
              <a:ext uri="{FF2B5EF4-FFF2-40B4-BE49-F238E27FC236}">
                <a16:creationId xmlns:a16="http://schemas.microsoft.com/office/drawing/2014/main" id="{1ACA28F9-4FB3-1BD6-D5D4-E3288B628385}"/>
              </a:ext>
            </a:extLst>
          </p:cNvPr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22" name="Google Shape;34;p3">
              <a:extLst>
                <a:ext uri="{FF2B5EF4-FFF2-40B4-BE49-F238E27FC236}">
                  <a16:creationId xmlns:a16="http://schemas.microsoft.com/office/drawing/2014/main" id="{FFD49BBD-F9C3-0033-F844-B25161368E3E}"/>
                </a:ext>
              </a:extLst>
            </p:cNvPr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;p3">
              <a:extLst>
                <a:ext uri="{FF2B5EF4-FFF2-40B4-BE49-F238E27FC236}">
                  <a16:creationId xmlns:a16="http://schemas.microsoft.com/office/drawing/2014/main" id="{0FD53048-4362-C7FA-4614-AB55FAB764AE}"/>
                </a:ext>
              </a:extLst>
            </p:cNvPr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91;p50">
            <a:extLst>
              <a:ext uri="{FF2B5EF4-FFF2-40B4-BE49-F238E27FC236}">
                <a16:creationId xmlns:a16="http://schemas.microsoft.com/office/drawing/2014/main" id="{5B44BD9C-00DE-FD28-93F1-043856E5CC59}"/>
              </a:ext>
            </a:extLst>
          </p:cNvPr>
          <p:cNvSpPr txBox="1">
            <a:spLocks/>
          </p:cNvSpPr>
          <p:nvPr/>
        </p:nvSpPr>
        <p:spPr>
          <a:xfrm>
            <a:off x="42494" y="4787013"/>
            <a:ext cx="1744119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LABELLE, M</a:t>
            </a:r>
            <a:r>
              <a:rPr lang="fr-CA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égane</a:t>
            </a:r>
            <a:endParaRPr lang="fr-F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ontserrat"/>
            </a:endParaRPr>
          </a:p>
        </p:txBody>
      </p:sp>
      <p:sp>
        <p:nvSpPr>
          <p:cNvPr id="37" name="Google Shape;291;p50">
            <a:extLst>
              <a:ext uri="{FF2B5EF4-FFF2-40B4-BE49-F238E27FC236}">
                <a16:creationId xmlns:a16="http://schemas.microsoft.com/office/drawing/2014/main" id="{FF8A5429-1EC9-F36F-D4A6-4B8B7CF3EC83}"/>
              </a:ext>
            </a:extLst>
          </p:cNvPr>
          <p:cNvSpPr txBox="1">
            <a:spLocks/>
          </p:cNvSpPr>
          <p:nvPr/>
        </p:nvSpPr>
        <p:spPr>
          <a:xfrm>
            <a:off x="1385655" y="4787393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SIGOUIN VAILLANT, Robin</a:t>
            </a:r>
          </a:p>
        </p:txBody>
      </p:sp>
      <p:sp>
        <p:nvSpPr>
          <p:cNvPr id="38" name="Google Shape;291;p50">
            <a:extLst>
              <a:ext uri="{FF2B5EF4-FFF2-40B4-BE49-F238E27FC236}">
                <a16:creationId xmlns:a16="http://schemas.microsoft.com/office/drawing/2014/main" id="{DB9DA3EF-B836-1D11-7765-070866F18C06}"/>
              </a:ext>
            </a:extLst>
          </p:cNvPr>
          <p:cNvSpPr txBox="1">
            <a:spLocks/>
          </p:cNvSpPr>
          <p:nvPr/>
        </p:nvSpPr>
        <p:spPr>
          <a:xfrm>
            <a:off x="3193012" y="4787012"/>
            <a:ext cx="174412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VILLENEUVE, Etienne</a:t>
            </a:r>
          </a:p>
        </p:txBody>
      </p:sp>
      <p:grpSp>
        <p:nvGrpSpPr>
          <p:cNvPr id="24" name="Google Shape;17;p2">
            <a:extLst>
              <a:ext uri="{FF2B5EF4-FFF2-40B4-BE49-F238E27FC236}">
                <a16:creationId xmlns:a16="http://schemas.microsoft.com/office/drawing/2014/main" id="{0D70CC84-5471-9322-B852-AF0C77FF4DCD}"/>
              </a:ext>
            </a:extLst>
          </p:cNvPr>
          <p:cNvGrpSpPr/>
          <p:nvPr/>
        </p:nvGrpSpPr>
        <p:grpSpPr>
          <a:xfrm>
            <a:off x="6914114" y="4647089"/>
            <a:ext cx="6177967" cy="432996"/>
            <a:chOff x="5582265" y="4646738"/>
            <a:chExt cx="6177967" cy="432996"/>
          </a:xfrm>
        </p:grpSpPr>
        <p:sp>
          <p:nvSpPr>
            <p:cNvPr id="25" name="Google Shape;18;p2">
              <a:extLst>
                <a:ext uri="{FF2B5EF4-FFF2-40B4-BE49-F238E27FC236}">
                  <a16:creationId xmlns:a16="http://schemas.microsoft.com/office/drawing/2014/main" id="{7251B016-0B8F-650E-FF95-F28CB7BA787C}"/>
                </a:ext>
              </a:extLst>
            </p:cNvPr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9;p2">
              <a:extLst>
                <a:ext uri="{FF2B5EF4-FFF2-40B4-BE49-F238E27FC236}">
                  <a16:creationId xmlns:a16="http://schemas.microsoft.com/office/drawing/2014/main" id="{875EB2AA-3DBA-A46F-6DA6-B9AC209850C6}"/>
                </a:ext>
              </a:extLst>
            </p:cNvPr>
            <p:cNvGrpSpPr/>
            <p:nvPr/>
          </p:nvGrpSpPr>
          <p:grpSpPr>
            <a:xfrm flipH="1">
              <a:off x="5585232" y="4646738"/>
              <a:ext cx="6175000" cy="304551"/>
              <a:chOff x="-28049034" y="330075"/>
              <a:chExt cx="34458709" cy="1699506"/>
            </a:xfrm>
          </p:grpSpPr>
          <p:sp>
            <p:nvSpPr>
              <p:cNvPr id="27" name="Google Shape;20;p2">
                <a:extLst>
                  <a:ext uri="{FF2B5EF4-FFF2-40B4-BE49-F238E27FC236}">
                    <a16:creationId xmlns:a16="http://schemas.microsoft.com/office/drawing/2014/main" id="{17722B0F-CF90-7EBC-CC83-726C88240955}"/>
                  </a:ext>
                </a:extLst>
              </p:cNvPr>
              <p:cNvSpPr/>
              <p:nvPr/>
            </p:nvSpPr>
            <p:spPr>
              <a:xfrm>
                <a:off x="-28049034" y="330081"/>
                <a:ext cx="3279829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1;p2">
                <a:extLst>
                  <a:ext uri="{FF2B5EF4-FFF2-40B4-BE49-F238E27FC236}">
                    <a16:creationId xmlns:a16="http://schemas.microsoft.com/office/drawing/2014/main" id="{D1226ABD-1234-D66E-74CC-2D2EE0A45331}"/>
                  </a:ext>
                </a:extLst>
              </p:cNvPr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2;p12">
            <a:extLst>
              <a:ext uri="{FF2B5EF4-FFF2-40B4-BE49-F238E27FC236}">
                <a16:creationId xmlns:a16="http://schemas.microsoft.com/office/drawing/2014/main" id="{7204756E-74C6-A61B-FB5D-A00560481695}"/>
              </a:ext>
            </a:extLst>
          </p:cNvPr>
          <p:cNvSpPr txBox="1">
            <a:spLocks/>
          </p:cNvSpPr>
          <p:nvPr/>
        </p:nvSpPr>
        <p:spPr>
          <a:xfrm>
            <a:off x="7618000" y="46492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b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pPr algn="r"/>
              <a:t>9</a:t>
            </a:fld>
            <a:endParaRPr lang="en" sz="1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5" name="Google Shape;291;p50">
            <a:extLst>
              <a:ext uri="{FF2B5EF4-FFF2-40B4-BE49-F238E27FC236}">
                <a16:creationId xmlns:a16="http://schemas.microsoft.com/office/drawing/2014/main" id="{23339AD4-019D-A1D3-FF39-E7E836E5ADB3}"/>
              </a:ext>
            </a:extLst>
          </p:cNvPr>
          <p:cNvSpPr txBox="1">
            <a:spLocks/>
          </p:cNvSpPr>
          <p:nvPr/>
        </p:nvSpPr>
        <p:spPr>
          <a:xfrm>
            <a:off x="5923343" y="4780754"/>
            <a:ext cx="1117600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15 avril 2024</a:t>
            </a:r>
          </a:p>
        </p:txBody>
      </p:sp>
      <p:sp>
        <p:nvSpPr>
          <p:cNvPr id="34" name="Google Shape;291;p50">
            <a:extLst>
              <a:ext uri="{FF2B5EF4-FFF2-40B4-BE49-F238E27FC236}">
                <a16:creationId xmlns:a16="http://schemas.microsoft.com/office/drawing/2014/main" id="{AF3AADDE-6FC1-A3D6-0A79-3443B18B27F6}"/>
              </a:ext>
            </a:extLst>
          </p:cNvPr>
          <p:cNvSpPr txBox="1">
            <a:spLocks/>
          </p:cNvSpPr>
          <p:nvPr/>
        </p:nvSpPr>
        <p:spPr>
          <a:xfrm>
            <a:off x="4718207" y="4784428"/>
            <a:ext cx="1372601" cy="2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"/>
              </a:rPr>
              <a:t>2024-1-INF1403-01</a:t>
            </a:r>
          </a:p>
        </p:txBody>
      </p:sp>
      <p:sp>
        <p:nvSpPr>
          <p:cNvPr id="61" name="Google Shape;10;p2">
            <a:extLst>
              <a:ext uri="{FF2B5EF4-FFF2-40B4-BE49-F238E27FC236}">
                <a16:creationId xmlns:a16="http://schemas.microsoft.com/office/drawing/2014/main" id="{DB1DA550-D682-31D7-7D03-476A0E1C12A5}"/>
              </a:ext>
            </a:extLst>
          </p:cNvPr>
          <p:cNvSpPr/>
          <p:nvPr/>
        </p:nvSpPr>
        <p:spPr>
          <a:xfrm>
            <a:off x="6360217" y="162718"/>
            <a:ext cx="651772" cy="217157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14;p2">
            <a:extLst>
              <a:ext uri="{FF2B5EF4-FFF2-40B4-BE49-F238E27FC236}">
                <a16:creationId xmlns:a16="http://schemas.microsoft.com/office/drawing/2014/main" id="{21474773-79D4-A913-A55E-0825E2D40A90}"/>
              </a:ext>
            </a:extLst>
          </p:cNvPr>
          <p:cNvGrpSpPr/>
          <p:nvPr/>
        </p:nvGrpSpPr>
        <p:grpSpPr>
          <a:xfrm rot="10800000" flipH="1">
            <a:off x="-135220" y="379873"/>
            <a:ext cx="7147209" cy="755952"/>
            <a:chOff x="-50364406" y="-4493254"/>
            <a:chExt cx="61669961" cy="6522759"/>
          </a:xfrm>
        </p:grpSpPr>
        <p:sp>
          <p:nvSpPr>
            <p:cNvPr id="71" name="Google Shape;15;p2">
              <a:extLst>
                <a:ext uri="{FF2B5EF4-FFF2-40B4-BE49-F238E27FC236}">
                  <a16:creationId xmlns:a16="http://schemas.microsoft.com/office/drawing/2014/main" id="{3DFEBEEF-9749-6106-494A-6971605332D0}"/>
                </a:ext>
              </a:extLst>
            </p:cNvPr>
            <p:cNvSpPr/>
            <p:nvPr/>
          </p:nvSpPr>
          <p:spPr>
            <a:xfrm>
              <a:off x="-50364406" y="-4493090"/>
              <a:ext cx="55147365" cy="652259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ym typeface="Arvo"/>
              </a:endParaRPr>
            </a:p>
          </p:txBody>
        </p:sp>
        <p:sp>
          <p:nvSpPr>
            <p:cNvPr id="72" name="Google Shape;16;p2">
              <a:extLst>
                <a:ext uri="{FF2B5EF4-FFF2-40B4-BE49-F238E27FC236}">
                  <a16:creationId xmlns:a16="http://schemas.microsoft.com/office/drawing/2014/main" id="{3AB71D8D-5B31-F4B4-C9CE-57D522A6D59F}"/>
                </a:ext>
              </a:extLst>
            </p:cNvPr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Arvo"/>
              </a:endParaRPr>
            </a:p>
          </p:txBody>
        </p:sp>
      </p:grpSp>
      <p:sp>
        <p:nvSpPr>
          <p:cNvPr id="31" name="Google Shape;184;p11">
            <a:extLst>
              <a:ext uri="{FF2B5EF4-FFF2-40B4-BE49-F238E27FC236}">
                <a16:creationId xmlns:a16="http://schemas.microsoft.com/office/drawing/2014/main" id="{8B3DD8FB-2340-FDF3-D180-18F9CA16ACC4}"/>
              </a:ext>
            </a:extLst>
          </p:cNvPr>
          <p:cNvSpPr txBox="1">
            <a:spLocks/>
          </p:cNvSpPr>
          <p:nvPr/>
        </p:nvSpPr>
        <p:spPr>
          <a:xfrm>
            <a:off x="766243" y="379872"/>
            <a:ext cx="5489813" cy="755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EXÉCUTION DU PROTOTYPE</a:t>
            </a:r>
            <a:endParaRPr lang="en-US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56" name="Google Shape;1014;p46">
            <a:extLst>
              <a:ext uri="{FF2B5EF4-FFF2-40B4-BE49-F238E27FC236}">
                <a16:creationId xmlns:a16="http://schemas.microsoft.com/office/drawing/2014/main" id="{EAA5F67D-6C92-AFEB-12AE-6D575A65D54E}"/>
              </a:ext>
            </a:extLst>
          </p:cNvPr>
          <p:cNvGrpSpPr/>
          <p:nvPr/>
        </p:nvGrpSpPr>
        <p:grpSpPr>
          <a:xfrm>
            <a:off x="274943" y="606519"/>
            <a:ext cx="349624" cy="331179"/>
            <a:chOff x="2583100" y="2973775"/>
            <a:chExt cx="461550" cy="437200"/>
          </a:xfrm>
        </p:grpSpPr>
        <p:sp>
          <p:nvSpPr>
            <p:cNvPr id="57" name="Google Shape;1015;p46">
              <a:extLst>
                <a:ext uri="{FF2B5EF4-FFF2-40B4-BE49-F238E27FC236}">
                  <a16:creationId xmlns:a16="http://schemas.microsoft.com/office/drawing/2014/main" id="{38001FB2-33CC-7C2B-6A11-D7653981422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6;p46">
              <a:extLst>
                <a:ext uri="{FF2B5EF4-FFF2-40B4-BE49-F238E27FC236}">
                  <a16:creationId xmlns:a16="http://schemas.microsoft.com/office/drawing/2014/main" id="{4E23A0FB-0AC4-BA78-1ECF-A5B0EF17B987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88CCF-8E37-ADB2-FD9A-8324756B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2728" y="4718762"/>
            <a:ext cx="453423" cy="19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E0B11-19DC-17BF-6CE9-F370FCFC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2674" y="4711364"/>
            <a:ext cx="825454" cy="184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E59A94-DDD2-48A8-578F-6BAC012E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4943" y="1821947"/>
            <a:ext cx="3600000" cy="2168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E30D2B-036C-19EC-ED04-D2C6AF8F86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14063" y="2084079"/>
            <a:ext cx="3600000" cy="2168600"/>
          </a:xfrm>
          <a:prstGeom prst="rect">
            <a:avLst/>
          </a:prstGeom>
        </p:spPr>
      </p:pic>
      <p:sp>
        <p:nvSpPr>
          <p:cNvPr id="4" name="Google Shape;237;p16">
            <a:extLst>
              <a:ext uri="{FF2B5EF4-FFF2-40B4-BE49-F238E27FC236}">
                <a16:creationId xmlns:a16="http://schemas.microsoft.com/office/drawing/2014/main" id="{1A952DED-AC73-A78A-05EF-D941A13D914A}"/>
              </a:ext>
            </a:extLst>
          </p:cNvPr>
          <p:cNvSpPr txBox="1">
            <a:spLocks/>
          </p:cNvSpPr>
          <p:nvPr/>
        </p:nvSpPr>
        <p:spPr>
          <a:xfrm>
            <a:off x="6742216" y="811514"/>
            <a:ext cx="2113561" cy="3423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Permet la mise à jour des contrats existants</a:t>
            </a: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endParaRPr lang="fr-FR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indent="-381000">
              <a:buClr>
                <a:schemeClr val="accent3"/>
              </a:buClr>
              <a:buSzPts val="2400"/>
              <a:buFont typeface="Arial"/>
              <a:buChar char="▰"/>
            </a:pPr>
            <a:r>
              <a:rPr lang="fr-FR" sz="2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Création de contrat avec un nouveau client</a:t>
            </a:r>
            <a:endParaRPr lang="en-US" sz="2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Google Shape;184;p11">
            <a:extLst>
              <a:ext uri="{FF2B5EF4-FFF2-40B4-BE49-F238E27FC236}">
                <a16:creationId xmlns:a16="http://schemas.microsoft.com/office/drawing/2014/main" id="{EA9F7FFE-046D-43C6-2C75-2F8CF5C9A1FA}"/>
              </a:ext>
            </a:extLst>
          </p:cNvPr>
          <p:cNvSpPr txBox="1">
            <a:spLocks/>
          </p:cNvSpPr>
          <p:nvPr/>
        </p:nvSpPr>
        <p:spPr>
          <a:xfrm>
            <a:off x="766243" y="826753"/>
            <a:ext cx="5489813" cy="3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A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MISE À JOUR ET CRÉATION DE CONTRAT</a:t>
            </a:r>
            <a:endParaRPr lang="en-US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6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BC82243CCBAF418B471BE23DBCB27F" ma:contentTypeVersion="11" ma:contentTypeDescription="Create a new document." ma:contentTypeScope="" ma:versionID="e7d07de59c73afaebca69c3de74bac02">
  <xsd:schema xmlns:xsd="http://www.w3.org/2001/XMLSchema" xmlns:xs="http://www.w3.org/2001/XMLSchema" xmlns:p="http://schemas.microsoft.com/office/2006/metadata/properties" xmlns:ns2="2fbc50ff-3744-49d2-820f-1a442f995659" xmlns:ns3="85369990-8da3-4c91-9619-43ae262abebd" targetNamespace="http://schemas.microsoft.com/office/2006/metadata/properties" ma:root="true" ma:fieldsID="4384055a693e7265d3ad495bd1aeb050" ns2:_="" ns3:_="">
    <xsd:import namespace="2fbc50ff-3744-49d2-820f-1a442f995659"/>
    <xsd:import namespace="85369990-8da3-4c91-9619-43ae262abeb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c50ff-3744-49d2-820f-1a442f99565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de9e6dd-5970-45ce-8bac-ebb4394950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69990-8da3-4c91-9619-43ae262abeb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6dec49a-846b-4d31-8e00-060b3ffde071}" ma:internalName="TaxCatchAll" ma:showField="CatchAllData" ma:web="85369990-8da3-4c91-9619-43ae262abe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98EC53-045D-40F7-800C-FE3F095FC41D}"/>
</file>

<file path=customXml/itemProps2.xml><?xml version="1.0" encoding="utf-8"?>
<ds:datastoreItem xmlns:ds="http://schemas.openxmlformats.org/officeDocument/2006/customXml" ds:itemID="{CD5C7813-7CE7-4B54-B726-3F897EA1A4BF}"/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698</Words>
  <Application>Microsoft Office PowerPoint</Application>
  <PresentationFormat>On-screen Show (16:9)</PresentationFormat>
  <Paragraphs>165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Arvo</vt:lpstr>
      <vt:lpstr>Roboto</vt:lpstr>
      <vt:lpstr>Roboto Condensed Light</vt:lpstr>
      <vt:lpstr>Roboto Condensed</vt:lpstr>
      <vt:lpstr>Arial</vt:lpstr>
      <vt:lpstr>Salerio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Villeneuve, Etienne</cp:lastModifiedBy>
  <cp:revision>53</cp:revision>
  <dcterms:modified xsi:type="dcterms:W3CDTF">2024-04-14T19:13:01Z</dcterms:modified>
</cp:coreProperties>
</file>